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185EDE-DE07-7147-6D7D-DC61F3D70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762" y="3009952"/>
            <a:ext cx="9590476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25B18-186D-E6FA-782B-E18139ACD9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17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F150D3-D1CB-286E-B10C-D0EA579612D4}"/>
              </a:ext>
            </a:extLst>
          </p:cNvPr>
          <p:cNvSpPr/>
          <p:nvPr/>
        </p:nvSpPr>
        <p:spPr bwMode="auto">
          <a:xfrm>
            <a:off x="4674081" y="4985419"/>
            <a:ext cx="253704" cy="29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71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2BC5D-436F-720A-D91C-6A2F4AEE35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330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901C2E-654D-41B0-914B-1B4E60BE790F}"/>
              </a:ext>
            </a:extLst>
          </p:cNvPr>
          <p:cNvSpPr/>
          <p:nvPr/>
        </p:nvSpPr>
        <p:spPr bwMode="auto">
          <a:xfrm>
            <a:off x="3474703" y="4295658"/>
            <a:ext cx="1417754" cy="440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DFA90E-76D4-8842-E96C-ED7386FCC495}"/>
              </a:ext>
            </a:extLst>
          </p:cNvPr>
          <p:cNvSpPr/>
          <p:nvPr/>
        </p:nvSpPr>
        <p:spPr bwMode="auto">
          <a:xfrm>
            <a:off x="2431589" y="5155250"/>
            <a:ext cx="462790" cy="426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00D164-EF72-E38F-6918-A46036FBDF1E}"/>
              </a:ext>
            </a:extLst>
          </p:cNvPr>
          <p:cNvSpPr/>
          <p:nvPr/>
        </p:nvSpPr>
        <p:spPr bwMode="auto">
          <a:xfrm>
            <a:off x="7191716" y="6014842"/>
            <a:ext cx="462790" cy="426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F4E6E-CBD4-B948-2622-06CC0501E2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1BF643-A3E8-1E69-B27E-2B168A8AE7AD}"/>
              </a:ext>
            </a:extLst>
          </p:cNvPr>
          <p:cNvSpPr/>
          <p:nvPr/>
        </p:nvSpPr>
        <p:spPr bwMode="auto">
          <a:xfrm>
            <a:off x="6758095" y="1229673"/>
            <a:ext cx="1885714" cy="563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E4EB21-CC86-890A-BE45-526875AD63ED}"/>
              </a:ext>
            </a:extLst>
          </p:cNvPr>
          <p:cNvSpPr/>
          <p:nvPr/>
        </p:nvSpPr>
        <p:spPr bwMode="auto">
          <a:xfrm>
            <a:off x="5339047" y="2422603"/>
            <a:ext cx="352380" cy="42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D4FD5D-9793-D9B9-8009-DD783209CAB6}"/>
              </a:ext>
            </a:extLst>
          </p:cNvPr>
          <p:cNvSpPr/>
          <p:nvPr/>
        </p:nvSpPr>
        <p:spPr bwMode="auto">
          <a:xfrm>
            <a:off x="7843809" y="2346256"/>
            <a:ext cx="1228571" cy="563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4CF790-4390-C978-3536-0C65EAADA157}"/>
              </a:ext>
            </a:extLst>
          </p:cNvPr>
          <p:cNvSpPr/>
          <p:nvPr/>
        </p:nvSpPr>
        <p:spPr bwMode="auto">
          <a:xfrm>
            <a:off x="2281904" y="4646226"/>
            <a:ext cx="295238" cy="419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3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D35E4-9E24-D01C-95E2-1DBE6191CF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6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D57919-F2FF-806F-6223-A76868B50682}"/>
              </a:ext>
            </a:extLst>
          </p:cNvPr>
          <p:cNvSpPr/>
          <p:nvPr/>
        </p:nvSpPr>
        <p:spPr bwMode="auto">
          <a:xfrm>
            <a:off x="2320000" y="2376893"/>
            <a:ext cx="342857" cy="430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54958-06BD-244A-BA48-90061ACCBFF1}"/>
              </a:ext>
            </a:extLst>
          </p:cNvPr>
          <p:cNvSpPr/>
          <p:nvPr/>
        </p:nvSpPr>
        <p:spPr bwMode="auto">
          <a:xfrm>
            <a:off x="8529523" y="2376893"/>
            <a:ext cx="295238" cy="430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48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46085-0BA4-501B-3C59-A03494D847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30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6DC5C3-0F18-2271-6BFD-B3F32CABF9E3}"/>
              </a:ext>
            </a:extLst>
          </p:cNvPr>
          <p:cNvSpPr/>
          <p:nvPr/>
        </p:nvSpPr>
        <p:spPr bwMode="auto">
          <a:xfrm>
            <a:off x="6624296" y="2374270"/>
            <a:ext cx="710527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5D3BBA-680E-CE80-09AF-816B9E6F19DF}"/>
              </a:ext>
            </a:extLst>
          </p:cNvPr>
          <p:cNvSpPr/>
          <p:nvPr/>
        </p:nvSpPr>
        <p:spPr bwMode="auto">
          <a:xfrm>
            <a:off x="3247718" y="3852000"/>
            <a:ext cx="905451" cy="245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695D52-11CA-CB18-3186-A1281AEBA3E6}"/>
              </a:ext>
            </a:extLst>
          </p:cNvPr>
          <p:cNvSpPr/>
          <p:nvPr/>
        </p:nvSpPr>
        <p:spPr bwMode="auto">
          <a:xfrm>
            <a:off x="6548842" y="3852000"/>
            <a:ext cx="886587" cy="245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400714-3787-8C85-5495-AF6138E971FA}"/>
              </a:ext>
            </a:extLst>
          </p:cNvPr>
          <p:cNvSpPr/>
          <p:nvPr/>
        </p:nvSpPr>
        <p:spPr bwMode="auto">
          <a:xfrm>
            <a:off x="1461966" y="6298113"/>
            <a:ext cx="4030515" cy="27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93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B2AA6-A8AE-8D05-D559-2F2D6089E9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70"/>
            <a:ext cx="8063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6FCFEF-D169-8DA5-4375-57B7AACBECFF}"/>
              </a:ext>
            </a:extLst>
          </p:cNvPr>
          <p:cNvSpPr/>
          <p:nvPr/>
        </p:nvSpPr>
        <p:spPr bwMode="auto">
          <a:xfrm>
            <a:off x="7724444" y="2082703"/>
            <a:ext cx="355555" cy="312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21AC88-2C78-7F03-C909-EDA18804C027}"/>
              </a:ext>
            </a:extLst>
          </p:cNvPr>
          <p:cNvSpPr/>
          <p:nvPr/>
        </p:nvSpPr>
        <p:spPr bwMode="auto">
          <a:xfrm>
            <a:off x="7724444" y="2907592"/>
            <a:ext cx="355555" cy="312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CF8154-6D97-B5C7-0E7F-B2D3AB798B44}"/>
              </a:ext>
            </a:extLst>
          </p:cNvPr>
          <p:cNvSpPr/>
          <p:nvPr/>
        </p:nvSpPr>
        <p:spPr bwMode="auto">
          <a:xfrm>
            <a:off x="7724444" y="4571592"/>
            <a:ext cx="355555" cy="312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C75422-ED0C-7DA5-42D6-E7918EF76490}"/>
              </a:ext>
            </a:extLst>
          </p:cNvPr>
          <p:cNvSpPr/>
          <p:nvPr/>
        </p:nvSpPr>
        <p:spPr bwMode="auto">
          <a:xfrm>
            <a:off x="7653333" y="6164481"/>
            <a:ext cx="426666" cy="433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1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5FFBC-4944-E723-885E-062A17F74F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9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54CBB7-BF5A-BB12-D003-9ADB6B71FD06}"/>
              </a:ext>
            </a:extLst>
          </p:cNvPr>
          <p:cNvSpPr/>
          <p:nvPr/>
        </p:nvSpPr>
        <p:spPr bwMode="auto">
          <a:xfrm>
            <a:off x="5002630" y="6056291"/>
            <a:ext cx="568272" cy="370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0F3B15-FB95-CC8A-0D4E-E409F0F64988}"/>
              </a:ext>
            </a:extLst>
          </p:cNvPr>
          <p:cNvSpPr/>
          <p:nvPr/>
        </p:nvSpPr>
        <p:spPr bwMode="auto">
          <a:xfrm>
            <a:off x="6600380" y="6048051"/>
            <a:ext cx="823582" cy="37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71C3BB-A81D-1FD2-696C-7673E0138777}"/>
              </a:ext>
            </a:extLst>
          </p:cNvPr>
          <p:cNvSpPr/>
          <p:nvPr/>
        </p:nvSpPr>
        <p:spPr bwMode="auto">
          <a:xfrm>
            <a:off x="8321668" y="6048051"/>
            <a:ext cx="840054" cy="37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58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33177-42D0-BFA8-15D2-66E42E0E2F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7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3C799-DD5F-F189-4D8A-8D7DA4322F8B}"/>
              </a:ext>
            </a:extLst>
          </p:cNvPr>
          <p:cNvSpPr/>
          <p:nvPr/>
        </p:nvSpPr>
        <p:spPr bwMode="auto">
          <a:xfrm>
            <a:off x="6860701" y="1971256"/>
            <a:ext cx="1084072" cy="32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DEF1FA-37D7-4BDD-40D2-C1A41A2D55F3}"/>
              </a:ext>
            </a:extLst>
          </p:cNvPr>
          <p:cNvSpPr/>
          <p:nvPr/>
        </p:nvSpPr>
        <p:spPr bwMode="auto">
          <a:xfrm>
            <a:off x="3522898" y="2670736"/>
            <a:ext cx="1183921" cy="32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20CEB7-4979-F3EC-39A2-6041A47E21F6}"/>
              </a:ext>
            </a:extLst>
          </p:cNvPr>
          <p:cNvSpPr/>
          <p:nvPr/>
        </p:nvSpPr>
        <p:spPr bwMode="auto">
          <a:xfrm>
            <a:off x="6504098" y="2670736"/>
            <a:ext cx="1183921" cy="32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EFD249-B995-04F4-0D83-74F86868A0D9}"/>
              </a:ext>
            </a:extLst>
          </p:cNvPr>
          <p:cNvSpPr/>
          <p:nvPr/>
        </p:nvSpPr>
        <p:spPr bwMode="auto">
          <a:xfrm>
            <a:off x="6932021" y="4069695"/>
            <a:ext cx="948563" cy="32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6C2F38-D515-1BC2-3415-427F2CDE6E46}"/>
              </a:ext>
            </a:extLst>
          </p:cNvPr>
          <p:cNvSpPr/>
          <p:nvPr/>
        </p:nvSpPr>
        <p:spPr bwMode="auto">
          <a:xfrm>
            <a:off x="1561582" y="4769174"/>
            <a:ext cx="955695" cy="32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1FAEB3-2ED0-9D80-FD25-E682AE808FAA}"/>
              </a:ext>
            </a:extLst>
          </p:cNvPr>
          <p:cNvSpPr/>
          <p:nvPr/>
        </p:nvSpPr>
        <p:spPr bwMode="auto">
          <a:xfrm>
            <a:off x="4671159" y="4769174"/>
            <a:ext cx="948563" cy="32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A3F941-A478-1513-B34A-CEA9EACC26C1}"/>
              </a:ext>
            </a:extLst>
          </p:cNvPr>
          <p:cNvSpPr/>
          <p:nvPr/>
        </p:nvSpPr>
        <p:spPr bwMode="auto">
          <a:xfrm>
            <a:off x="6718059" y="5468654"/>
            <a:ext cx="1176789" cy="32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2D5D74-D5D7-CF0F-5028-02A7BD5C8237}"/>
              </a:ext>
            </a:extLst>
          </p:cNvPr>
          <p:cNvSpPr/>
          <p:nvPr/>
        </p:nvSpPr>
        <p:spPr bwMode="auto">
          <a:xfrm>
            <a:off x="2032298" y="6175271"/>
            <a:ext cx="1176789" cy="32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75CED1-07EF-2DF9-01A3-6D621FA32183}"/>
              </a:ext>
            </a:extLst>
          </p:cNvPr>
          <p:cNvSpPr/>
          <p:nvPr/>
        </p:nvSpPr>
        <p:spPr bwMode="auto">
          <a:xfrm>
            <a:off x="4221839" y="6175271"/>
            <a:ext cx="1183921" cy="32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74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420F2-63F8-BAD0-9DF8-1A0EB865DE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5"/>
          <a:stretch/>
        </p:blipFill>
        <p:spPr>
          <a:xfrm>
            <a:off x="720000" y="972000"/>
            <a:ext cx="9143496" cy="1592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FA1D30C-1BC3-3ED0-2463-022E6432A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679490"/>
            <a:ext cx="5976664" cy="3903791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C87BA20-7347-DE16-EDF7-83C25EAFB480}"/>
              </a:ext>
            </a:extLst>
          </p:cNvPr>
          <p:cNvCxnSpPr>
            <a:cxnSpLocks/>
          </p:cNvCxnSpPr>
          <p:nvPr/>
        </p:nvCxnSpPr>
        <p:spPr>
          <a:xfrm>
            <a:off x="3503712" y="4941168"/>
            <a:ext cx="2808312" cy="108012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26DFF3E-A8E0-6BB1-670F-24988948C14B}"/>
              </a:ext>
            </a:extLst>
          </p:cNvPr>
          <p:cNvCxnSpPr>
            <a:cxnSpLocks/>
          </p:cNvCxnSpPr>
          <p:nvPr/>
        </p:nvCxnSpPr>
        <p:spPr>
          <a:xfrm>
            <a:off x="5027420" y="4941168"/>
            <a:ext cx="2808312" cy="108012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4806F93-D931-C92E-61EC-92F57097FAE6}"/>
              </a:ext>
            </a:extLst>
          </p:cNvPr>
          <p:cNvCxnSpPr>
            <a:cxnSpLocks/>
          </p:cNvCxnSpPr>
          <p:nvPr/>
        </p:nvCxnSpPr>
        <p:spPr>
          <a:xfrm flipH="1">
            <a:off x="3143672" y="4941168"/>
            <a:ext cx="2300140" cy="108012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78F836E-9F31-5A0D-983F-992754B8CD53}"/>
              </a:ext>
            </a:extLst>
          </p:cNvPr>
          <p:cNvCxnSpPr>
            <a:cxnSpLocks/>
          </p:cNvCxnSpPr>
          <p:nvPr/>
        </p:nvCxnSpPr>
        <p:spPr>
          <a:xfrm flipH="1">
            <a:off x="4477878" y="4941168"/>
            <a:ext cx="2300140" cy="108012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668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2023-07-12T09:57:01Z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