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5BA7A23-386F-C00B-2703-5EDBDD8438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603" b="55298"/>
          <a:stretch/>
        </p:blipFill>
        <p:spPr>
          <a:xfrm>
            <a:off x="1499828" y="1700808"/>
            <a:ext cx="9192344" cy="121499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F582EE9-B282-0641-9007-55E96C5BFA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859" t="76493"/>
          <a:stretch/>
        </p:blipFill>
        <p:spPr>
          <a:xfrm>
            <a:off x="3588060" y="3942197"/>
            <a:ext cx="5015880" cy="6389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FA31DB-2288-31F7-37F1-0E3B45527D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8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8072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B8534-6644-F0EA-B031-B75ABEBA31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7352"/>
            <a:ext cx="10032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E23ED0-30F9-7E1A-601C-468B7EC61150}"/>
              </a:ext>
            </a:extLst>
          </p:cNvPr>
          <p:cNvSpPr/>
          <p:nvPr/>
        </p:nvSpPr>
        <p:spPr bwMode="auto">
          <a:xfrm>
            <a:off x="6143008" y="1244356"/>
            <a:ext cx="893513" cy="407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476F7D-E06D-1BCE-0A85-125A222C3AB7}"/>
              </a:ext>
            </a:extLst>
          </p:cNvPr>
          <p:cNvSpPr/>
          <p:nvPr/>
        </p:nvSpPr>
        <p:spPr bwMode="auto">
          <a:xfrm>
            <a:off x="4426754" y="2438826"/>
            <a:ext cx="1185453" cy="407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3FC3CC-88B2-71E9-7AB0-96D8098E1702}"/>
              </a:ext>
            </a:extLst>
          </p:cNvPr>
          <p:cNvSpPr/>
          <p:nvPr/>
        </p:nvSpPr>
        <p:spPr bwMode="auto">
          <a:xfrm>
            <a:off x="6859588" y="4845462"/>
            <a:ext cx="327326" cy="389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70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EC930-7795-4360-1155-57378620BF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1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DF7914-9C3E-C745-57CA-3B33B6D2F94F}"/>
              </a:ext>
            </a:extLst>
          </p:cNvPr>
          <p:cNvSpPr/>
          <p:nvPr/>
        </p:nvSpPr>
        <p:spPr bwMode="auto">
          <a:xfrm>
            <a:off x="7338931" y="3932816"/>
            <a:ext cx="271508" cy="330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0E69CE-4629-22F2-CFDE-F55444D91FA9}"/>
              </a:ext>
            </a:extLst>
          </p:cNvPr>
          <p:cNvSpPr/>
          <p:nvPr/>
        </p:nvSpPr>
        <p:spPr bwMode="auto">
          <a:xfrm>
            <a:off x="2840699" y="4961387"/>
            <a:ext cx="264170" cy="337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59650B-0CD8-AB08-B70B-9B064843B66C}"/>
              </a:ext>
            </a:extLst>
          </p:cNvPr>
          <p:cNvSpPr/>
          <p:nvPr/>
        </p:nvSpPr>
        <p:spPr bwMode="auto">
          <a:xfrm>
            <a:off x="6333617" y="4961387"/>
            <a:ext cx="264170" cy="337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0A9DF3-B586-4710-B440-040993E77BE1}"/>
              </a:ext>
            </a:extLst>
          </p:cNvPr>
          <p:cNvSpPr/>
          <p:nvPr/>
        </p:nvSpPr>
        <p:spPr bwMode="auto">
          <a:xfrm>
            <a:off x="1930780" y="5989959"/>
            <a:ext cx="264170" cy="337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7683EA-874D-2B58-D676-D75AD26D4A69}"/>
              </a:ext>
            </a:extLst>
          </p:cNvPr>
          <p:cNvSpPr/>
          <p:nvPr/>
        </p:nvSpPr>
        <p:spPr bwMode="auto">
          <a:xfrm>
            <a:off x="5027442" y="5989959"/>
            <a:ext cx="264170" cy="337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BB934-3D65-D4DC-2ED6-1259AFAB25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9A2B10-5090-CD0A-C1D2-654E2657A234}"/>
              </a:ext>
            </a:extLst>
          </p:cNvPr>
          <p:cNvSpPr/>
          <p:nvPr/>
        </p:nvSpPr>
        <p:spPr bwMode="auto">
          <a:xfrm>
            <a:off x="5735960" y="1124744"/>
            <a:ext cx="180020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E59D89-ED67-8D6C-CC7E-10137FCAEFA9}"/>
              </a:ext>
            </a:extLst>
          </p:cNvPr>
          <p:cNvSpPr/>
          <p:nvPr/>
        </p:nvSpPr>
        <p:spPr bwMode="auto">
          <a:xfrm>
            <a:off x="2272380" y="2602017"/>
            <a:ext cx="619047" cy="562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C8EE72-36E1-DD15-AC9A-415B69583374}"/>
              </a:ext>
            </a:extLst>
          </p:cNvPr>
          <p:cNvSpPr/>
          <p:nvPr/>
        </p:nvSpPr>
        <p:spPr bwMode="auto">
          <a:xfrm>
            <a:off x="2453333" y="5328244"/>
            <a:ext cx="619047" cy="457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30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5812BC-D82C-6EB7-D800-31C8BFAA93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39D543-DE46-981E-D252-021CCD9EAB0E}"/>
              </a:ext>
            </a:extLst>
          </p:cNvPr>
          <p:cNvSpPr/>
          <p:nvPr/>
        </p:nvSpPr>
        <p:spPr bwMode="auto">
          <a:xfrm>
            <a:off x="5231904" y="1150094"/>
            <a:ext cx="1728191" cy="766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4AD1A1-E269-C4BF-8EB2-93A50092611B}"/>
              </a:ext>
            </a:extLst>
          </p:cNvPr>
          <p:cNvSpPr/>
          <p:nvPr/>
        </p:nvSpPr>
        <p:spPr bwMode="auto">
          <a:xfrm>
            <a:off x="2063552" y="2346778"/>
            <a:ext cx="1509840" cy="903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FBB365-F11E-782A-E279-D34E08422B18}"/>
              </a:ext>
            </a:extLst>
          </p:cNvPr>
          <p:cNvSpPr/>
          <p:nvPr/>
        </p:nvSpPr>
        <p:spPr bwMode="auto">
          <a:xfrm>
            <a:off x="8986666" y="2591927"/>
            <a:ext cx="638095" cy="438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447C22-A3B7-7179-CF9F-8534782FFF86}"/>
              </a:ext>
            </a:extLst>
          </p:cNvPr>
          <p:cNvSpPr/>
          <p:nvPr/>
        </p:nvSpPr>
        <p:spPr bwMode="auto">
          <a:xfrm>
            <a:off x="5796190" y="5269572"/>
            <a:ext cx="342857" cy="438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72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42853-11C6-64E9-7193-22167BE4F3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9C7208-BC16-C9D8-2051-6D009CAAF0FB}"/>
              </a:ext>
            </a:extLst>
          </p:cNvPr>
          <p:cNvSpPr/>
          <p:nvPr/>
        </p:nvSpPr>
        <p:spPr bwMode="auto">
          <a:xfrm>
            <a:off x="7805714" y="2793745"/>
            <a:ext cx="1209523" cy="5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73C358-A6DB-2A03-C3FC-629475D30955}"/>
              </a:ext>
            </a:extLst>
          </p:cNvPr>
          <p:cNvSpPr/>
          <p:nvPr/>
        </p:nvSpPr>
        <p:spPr bwMode="auto">
          <a:xfrm>
            <a:off x="10643809" y="2812821"/>
            <a:ext cx="619047" cy="467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9EAFA2-AD77-E9DC-DA9B-3559ABF2ED1C}"/>
              </a:ext>
            </a:extLst>
          </p:cNvPr>
          <p:cNvSpPr/>
          <p:nvPr/>
        </p:nvSpPr>
        <p:spPr bwMode="auto">
          <a:xfrm>
            <a:off x="3558095" y="4119517"/>
            <a:ext cx="600000" cy="209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EA16BA-D483-99C8-6925-589B4B6FBCBF}"/>
              </a:ext>
            </a:extLst>
          </p:cNvPr>
          <p:cNvSpPr/>
          <p:nvPr/>
        </p:nvSpPr>
        <p:spPr bwMode="auto">
          <a:xfrm>
            <a:off x="1386666" y="4129055"/>
            <a:ext cx="619047" cy="5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A15446-4671-19EB-4CA5-4F3EFE155133}"/>
              </a:ext>
            </a:extLst>
          </p:cNvPr>
          <p:cNvSpPr/>
          <p:nvPr/>
        </p:nvSpPr>
        <p:spPr bwMode="auto">
          <a:xfrm>
            <a:off x="3558095" y="4129055"/>
            <a:ext cx="1219047" cy="5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CB268A-9F1E-6E5D-9F10-2667F86341C4}"/>
              </a:ext>
            </a:extLst>
          </p:cNvPr>
          <p:cNvSpPr/>
          <p:nvPr/>
        </p:nvSpPr>
        <p:spPr bwMode="auto">
          <a:xfrm>
            <a:off x="6320000" y="4109979"/>
            <a:ext cx="1238095" cy="524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8859B3-5592-2CD8-A617-667B5726E690}"/>
              </a:ext>
            </a:extLst>
          </p:cNvPr>
          <p:cNvSpPr/>
          <p:nvPr/>
        </p:nvSpPr>
        <p:spPr bwMode="auto">
          <a:xfrm>
            <a:off x="9100952" y="4129055"/>
            <a:ext cx="1238095" cy="5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520604-7A02-5825-3895-505548977656}"/>
              </a:ext>
            </a:extLst>
          </p:cNvPr>
          <p:cNvSpPr/>
          <p:nvPr/>
        </p:nvSpPr>
        <p:spPr bwMode="auto">
          <a:xfrm>
            <a:off x="2015238" y="5435752"/>
            <a:ext cx="1219047" cy="543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36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26810-3DBD-784D-BAB7-315120ECEF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3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EE690A-A283-CC3B-1FDB-51964EC50C0B}"/>
              </a:ext>
            </a:extLst>
          </p:cNvPr>
          <p:cNvSpPr/>
          <p:nvPr/>
        </p:nvSpPr>
        <p:spPr bwMode="auto">
          <a:xfrm>
            <a:off x="9281904" y="1267661"/>
            <a:ext cx="1933333" cy="543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FA70A6-9FBF-669C-9FC2-405E39BED0A7}"/>
              </a:ext>
            </a:extLst>
          </p:cNvPr>
          <p:cNvSpPr/>
          <p:nvPr/>
        </p:nvSpPr>
        <p:spPr bwMode="auto">
          <a:xfrm>
            <a:off x="1358095" y="2602906"/>
            <a:ext cx="619047" cy="56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21C916-C660-75DD-F63B-EB858E166D23}"/>
              </a:ext>
            </a:extLst>
          </p:cNvPr>
          <p:cNvSpPr/>
          <p:nvPr/>
        </p:nvSpPr>
        <p:spPr bwMode="auto">
          <a:xfrm>
            <a:off x="3510476" y="2602906"/>
            <a:ext cx="2552380" cy="56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DBAEA1-0936-1382-5993-EB5F6C72B2CF}"/>
              </a:ext>
            </a:extLst>
          </p:cNvPr>
          <p:cNvSpPr/>
          <p:nvPr/>
        </p:nvSpPr>
        <p:spPr bwMode="auto">
          <a:xfrm>
            <a:off x="7710476" y="2602906"/>
            <a:ext cx="2561904" cy="56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C3EDC8-75E9-F086-B054-BEE31B9CC454}"/>
              </a:ext>
            </a:extLst>
          </p:cNvPr>
          <p:cNvSpPr/>
          <p:nvPr/>
        </p:nvSpPr>
        <p:spPr bwMode="auto">
          <a:xfrm>
            <a:off x="1487489" y="3729963"/>
            <a:ext cx="3168352" cy="789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DB9430-A3B7-B96E-B6FC-3FC1C838DA2A}"/>
              </a:ext>
            </a:extLst>
          </p:cNvPr>
          <p:cNvSpPr/>
          <p:nvPr/>
        </p:nvSpPr>
        <p:spPr bwMode="auto">
          <a:xfrm>
            <a:off x="5986666" y="3938152"/>
            <a:ext cx="2466666" cy="553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BC6EB7-B748-3D3B-013F-B7DC4ED4CA1E}"/>
              </a:ext>
            </a:extLst>
          </p:cNvPr>
          <p:cNvSpPr/>
          <p:nvPr/>
        </p:nvSpPr>
        <p:spPr bwMode="auto">
          <a:xfrm>
            <a:off x="9996190" y="3938152"/>
            <a:ext cx="1228571" cy="543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285E24-DE75-67F3-B1D6-632685AA6BDA}"/>
              </a:ext>
            </a:extLst>
          </p:cNvPr>
          <p:cNvSpPr/>
          <p:nvPr/>
        </p:nvSpPr>
        <p:spPr bwMode="auto">
          <a:xfrm>
            <a:off x="1348571" y="5273397"/>
            <a:ext cx="1238095" cy="56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2CF57BC-7B16-69D2-F9CE-781CFE56E280}"/>
              </a:ext>
            </a:extLst>
          </p:cNvPr>
          <p:cNvSpPr/>
          <p:nvPr/>
        </p:nvSpPr>
        <p:spPr bwMode="auto">
          <a:xfrm>
            <a:off x="4129523" y="5273397"/>
            <a:ext cx="2476190" cy="56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30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38764-EDE1-754D-CA3A-28510F4C6D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656F62-B587-33B0-E963-53C032DD8A6E}"/>
              </a:ext>
            </a:extLst>
          </p:cNvPr>
          <p:cNvSpPr/>
          <p:nvPr/>
        </p:nvSpPr>
        <p:spPr bwMode="auto">
          <a:xfrm>
            <a:off x="1933043" y="2202052"/>
            <a:ext cx="5866097" cy="830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97DDBA-58C1-7C18-CE08-E1CB3E8C636E}"/>
              </a:ext>
            </a:extLst>
          </p:cNvPr>
          <p:cNvSpPr/>
          <p:nvPr/>
        </p:nvSpPr>
        <p:spPr bwMode="auto">
          <a:xfrm>
            <a:off x="9291428" y="2430126"/>
            <a:ext cx="1914285" cy="543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B9C617-C747-453C-4E37-80348020FCEA}"/>
              </a:ext>
            </a:extLst>
          </p:cNvPr>
          <p:cNvSpPr/>
          <p:nvPr/>
        </p:nvSpPr>
        <p:spPr bwMode="auto">
          <a:xfrm>
            <a:off x="1199456" y="3466578"/>
            <a:ext cx="4104455" cy="830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0B08F6-C041-3F92-C208-4492131371A2}"/>
              </a:ext>
            </a:extLst>
          </p:cNvPr>
          <p:cNvSpPr/>
          <p:nvPr/>
        </p:nvSpPr>
        <p:spPr bwMode="auto">
          <a:xfrm>
            <a:off x="6739047" y="3610594"/>
            <a:ext cx="4613537" cy="696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A4D279-F5E6-DF98-17ED-EBD2D693102C}"/>
              </a:ext>
            </a:extLst>
          </p:cNvPr>
          <p:cNvSpPr/>
          <p:nvPr/>
        </p:nvSpPr>
        <p:spPr bwMode="auto">
          <a:xfrm>
            <a:off x="1348570" y="4993761"/>
            <a:ext cx="1363053" cy="552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4289B49-1C5A-9F06-5488-68EF8106C569}"/>
              </a:ext>
            </a:extLst>
          </p:cNvPr>
          <p:cNvSpPr/>
          <p:nvPr/>
        </p:nvSpPr>
        <p:spPr bwMode="auto">
          <a:xfrm>
            <a:off x="3791744" y="4869160"/>
            <a:ext cx="1656184" cy="677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65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3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0BC0E7-DF10-3AF3-C8E5-F08348B950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2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3890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ECCCB-4657-9A4F-A8AF-7A4CEBDF2A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3214"/>
            <a:ext cx="10800000" cy="5193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460F23-21C8-3951-9BBB-94ABC49C42C7}"/>
              </a:ext>
            </a:extLst>
          </p:cNvPr>
          <p:cNvSpPr/>
          <p:nvPr/>
        </p:nvSpPr>
        <p:spPr bwMode="auto">
          <a:xfrm>
            <a:off x="7643809" y="976292"/>
            <a:ext cx="599999" cy="552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7AA6C6-06FF-97EA-89C4-721257E212C2}"/>
              </a:ext>
            </a:extLst>
          </p:cNvPr>
          <p:cNvSpPr/>
          <p:nvPr/>
        </p:nvSpPr>
        <p:spPr bwMode="auto">
          <a:xfrm>
            <a:off x="7615238" y="2339078"/>
            <a:ext cx="352380" cy="419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83239C-7E3A-11A2-7A00-4E081CEFFA39}"/>
              </a:ext>
            </a:extLst>
          </p:cNvPr>
          <p:cNvSpPr/>
          <p:nvPr/>
        </p:nvSpPr>
        <p:spPr bwMode="auto">
          <a:xfrm>
            <a:off x="1662857" y="3549384"/>
            <a:ext cx="619047" cy="552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BB640D-FD81-5297-C463-6A9174525912}"/>
              </a:ext>
            </a:extLst>
          </p:cNvPr>
          <p:cNvSpPr/>
          <p:nvPr/>
        </p:nvSpPr>
        <p:spPr bwMode="auto">
          <a:xfrm>
            <a:off x="1643809" y="4912169"/>
            <a:ext cx="352380" cy="42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7F2323-AB81-1F83-6783-4311293F19CD}"/>
              </a:ext>
            </a:extLst>
          </p:cNvPr>
          <p:cNvSpPr/>
          <p:nvPr/>
        </p:nvSpPr>
        <p:spPr bwMode="auto">
          <a:xfrm>
            <a:off x="4424761" y="4874049"/>
            <a:ext cx="619047" cy="495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F6E1723-8019-837A-10BF-F3B3FF5250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340981"/>
            <a:ext cx="3401285" cy="241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80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2023-07-12T09:38:32Z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