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3" r:id="rId2"/>
    <p:sldId id="381" r:id="rId3"/>
    <p:sldId id="380" r:id="rId4"/>
    <p:sldId id="379" r:id="rId5"/>
    <p:sldId id="378" r:id="rId6"/>
    <p:sldId id="377" r:id="rId7"/>
    <p:sldId id="376" r:id="rId8"/>
    <p:sldId id="375" r:id="rId9"/>
    <p:sldId id="374" r:id="rId10"/>
    <p:sldId id="373" r:id="rId11"/>
    <p:sldId id="372" r:id="rId12"/>
    <p:sldId id="371" r:id="rId13"/>
    <p:sldId id="370" r:id="rId14"/>
    <p:sldId id="369" r:id="rId15"/>
    <p:sldId id="368" r:id="rId16"/>
    <p:sldId id="367" r:id="rId17"/>
    <p:sldId id="366" r:id="rId18"/>
    <p:sldId id="365" r:id="rId19"/>
    <p:sldId id="364" r:id="rId20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 autoAdjust="0"/>
    <p:restoredTop sz="94660" autoAdjust="0"/>
  </p:normalViewPr>
  <p:slideViewPr>
    <p:cSldViewPr>
      <p:cViewPr>
        <p:scale>
          <a:sx n="66" d="100"/>
          <a:sy n="66" d="100"/>
        </p:scale>
        <p:origin x="498" y="40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A21A705-3B49-C095-9C71-7616A1946D8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2348880"/>
            <a:ext cx="10800000" cy="17260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CCF9B4B-362B-065B-36B6-2665CAEF5D7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780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C7E4582-90AB-5529-712F-0CC8529EEB41}"/>
              </a:ext>
            </a:extLst>
          </p:cNvPr>
          <p:cNvSpPr/>
          <p:nvPr/>
        </p:nvSpPr>
        <p:spPr bwMode="auto">
          <a:xfrm>
            <a:off x="8034285" y="1181616"/>
            <a:ext cx="238095" cy="2477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089B17A-F6DB-3A0A-ECE4-86ADB2898775}"/>
              </a:ext>
            </a:extLst>
          </p:cNvPr>
          <p:cNvSpPr/>
          <p:nvPr/>
        </p:nvSpPr>
        <p:spPr bwMode="auto">
          <a:xfrm>
            <a:off x="5520000" y="2420259"/>
            <a:ext cx="295238" cy="2477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A368937-31C4-E3A5-3F5C-2FF8C5BA4027}"/>
              </a:ext>
            </a:extLst>
          </p:cNvPr>
          <p:cNvSpPr/>
          <p:nvPr/>
        </p:nvSpPr>
        <p:spPr bwMode="auto">
          <a:xfrm>
            <a:off x="5072380" y="4278223"/>
            <a:ext cx="247619" cy="2572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56868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57B2069-09B3-4CA4-92FA-FB8245CF1CA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5238"/>
          <a:stretch/>
        </p:blipFill>
        <p:spPr>
          <a:xfrm>
            <a:off x="720000" y="972000"/>
            <a:ext cx="10800000" cy="10888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57188ABB-8644-31A4-437E-E871F50B30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2276872"/>
            <a:ext cx="9505056" cy="2737855"/>
          </a:xfrm>
          <a:prstGeom prst="rect">
            <a:avLst/>
          </a:prstGeom>
        </p:spPr>
      </p:pic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29134B95-FA9A-5D34-1E1B-6D9A046ECAAF}"/>
              </a:ext>
            </a:extLst>
          </p:cNvPr>
          <p:cNvCxnSpPr>
            <a:cxnSpLocks/>
          </p:cNvCxnSpPr>
          <p:nvPr/>
        </p:nvCxnSpPr>
        <p:spPr>
          <a:xfrm flipH="1" flipV="1">
            <a:off x="2855640" y="2719343"/>
            <a:ext cx="1656184" cy="2077809"/>
          </a:xfrm>
          <a:prstGeom prst="line">
            <a:avLst/>
          </a:prstGeom>
          <a:ln w="1905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D79BD4CC-267B-64E2-66FD-3A7607CF9033}"/>
              </a:ext>
            </a:extLst>
          </p:cNvPr>
          <p:cNvCxnSpPr>
            <a:cxnSpLocks/>
          </p:cNvCxnSpPr>
          <p:nvPr/>
        </p:nvCxnSpPr>
        <p:spPr>
          <a:xfrm flipH="1">
            <a:off x="2855640" y="2501768"/>
            <a:ext cx="1656184" cy="1791328"/>
          </a:xfrm>
          <a:prstGeom prst="line">
            <a:avLst/>
          </a:prstGeom>
          <a:ln w="1905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AC377428-A974-32F7-43F9-477A78EBD6D8}"/>
              </a:ext>
            </a:extLst>
          </p:cNvPr>
          <p:cNvCxnSpPr>
            <a:cxnSpLocks/>
          </p:cNvCxnSpPr>
          <p:nvPr/>
        </p:nvCxnSpPr>
        <p:spPr>
          <a:xfrm flipH="1">
            <a:off x="7104112" y="2892173"/>
            <a:ext cx="1728192" cy="320803"/>
          </a:xfrm>
          <a:prstGeom prst="line">
            <a:avLst/>
          </a:prstGeom>
          <a:ln w="1905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55E14091-BB05-2570-3194-AA2501606E22}"/>
              </a:ext>
            </a:extLst>
          </p:cNvPr>
          <p:cNvCxnSpPr>
            <a:cxnSpLocks/>
          </p:cNvCxnSpPr>
          <p:nvPr/>
        </p:nvCxnSpPr>
        <p:spPr>
          <a:xfrm flipH="1" flipV="1">
            <a:off x="7104112" y="4063422"/>
            <a:ext cx="1728192" cy="517706"/>
          </a:xfrm>
          <a:prstGeom prst="line">
            <a:avLst/>
          </a:prstGeom>
          <a:ln w="1905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752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0EC7EEC-23D3-114A-2DF1-F4E943B11F5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602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ED5F594-37A4-9A35-B849-6F7352F0FE98}"/>
              </a:ext>
            </a:extLst>
          </p:cNvPr>
          <p:cNvSpPr/>
          <p:nvPr/>
        </p:nvSpPr>
        <p:spPr bwMode="auto">
          <a:xfrm>
            <a:off x="7310476" y="2268237"/>
            <a:ext cx="876190" cy="2668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9E2A6D8-C09D-E08D-DA2E-F11DDAB7B0BB}"/>
              </a:ext>
            </a:extLst>
          </p:cNvPr>
          <p:cNvSpPr/>
          <p:nvPr/>
        </p:nvSpPr>
        <p:spPr bwMode="auto">
          <a:xfrm>
            <a:off x="1520000" y="2830576"/>
            <a:ext cx="352380" cy="3049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0F8EBEE6-796C-CA42-46C6-572D52D4AC1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62857" y="972001"/>
            <a:ext cx="3057144" cy="3349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4463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F6C4DDD-CFB0-E7FF-ADC9-254B92C9887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150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0A5BC43-4CA8-E4C5-9CA2-F02F32D6E2EA}"/>
              </a:ext>
            </a:extLst>
          </p:cNvPr>
          <p:cNvSpPr/>
          <p:nvPr/>
        </p:nvSpPr>
        <p:spPr bwMode="auto">
          <a:xfrm>
            <a:off x="2615238" y="3010465"/>
            <a:ext cx="361904" cy="2286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3BF2933-A551-7A73-093B-5D5640CA1AE2}"/>
              </a:ext>
            </a:extLst>
          </p:cNvPr>
          <p:cNvSpPr/>
          <p:nvPr/>
        </p:nvSpPr>
        <p:spPr bwMode="auto">
          <a:xfrm>
            <a:off x="5491428" y="3010465"/>
            <a:ext cx="352380" cy="2286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453C318-8FB4-48D6-16F6-12B407D4A89E}"/>
              </a:ext>
            </a:extLst>
          </p:cNvPr>
          <p:cNvSpPr/>
          <p:nvPr/>
        </p:nvSpPr>
        <p:spPr bwMode="auto">
          <a:xfrm>
            <a:off x="8824761" y="3000939"/>
            <a:ext cx="209523" cy="2381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F125777-AA5B-A02F-A33B-570C9CB194A3}"/>
              </a:ext>
            </a:extLst>
          </p:cNvPr>
          <p:cNvSpPr/>
          <p:nvPr/>
        </p:nvSpPr>
        <p:spPr bwMode="auto">
          <a:xfrm>
            <a:off x="2605714" y="4858419"/>
            <a:ext cx="209523" cy="2286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503810B-5FA0-BBCC-4B58-4698E23D4073}"/>
              </a:ext>
            </a:extLst>
          </p:cNvPr>
          <p:cNvSpPr/>
          <p:nvPr/>
        </p:nvSpPr>
        <p:spPr bwMode="auto">
          <a:xfrm>
            <a:off x="5472380" y="4858419"/>
            <a:ext cx="219047" cy="2286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50601FA-A2E1-37F3-2B24-25C4112986B9}"/>
              </a:ext>
            </a:extLst>
          </p:cNvPr>
          <p:cNvSpPr/>
          <p:nvPr/>
        </p:nvSpPr>
        <p:spPr bwMode="auto">
          <a:xfrm>
            <a:off x="8824761" y="4858419"/>
            <a:ext cx="209523" cy="2286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6876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6F678B7-23CD-DE59-6AAE-1E6A6437EEB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808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E1C26029-9622-2E9D-AD50-73630067D45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86111"/>
          <a:stretch/>
        </p:blipFill>
        <p:spPr>
          <a:xfrm>
            <a:off x="2567607" y="2276872"/>
            <a:ext cx="1103325" cy="1811531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B52FE4C5-1737-43B1-7FA3-2068F43DCFB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8704" r="57407"/>
          <a:stretch/>
        </p:blipFill>
        <p:spPr>
          <a:xfrm>
            <a:off x="4799855" y="2276872"/>
            <a:ext cx="1103325" cy="1811531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56886E8C-75F3-BCA0-DD86-05C95BA4615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7407" r="27778"/>
          <a:stretch/>
        </p:blipFill>
        <p:spPr>
          <a:xfrm>
            <a:off x="7032104" y="2276872"/>
            <a:ext cx="1176880" cy="1811531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40B2081E-FE3C-8653-D51C-6FF58F47EEA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87037"/>
          <a:stretch/>
        </p:blipFill>
        <p:spPr>
          <a:xfrm>
            <a:off x="9336360" y="2276872"/>
            <a:ext cx="1029770" cy="18115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4460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9B6E830-7B4B-E879-E9F2-A6B24249449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123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288A6B2-9B81-AE63-8185-58EC606FFFC1}"/>
              </a:ext>
            </a:extLst>
          </p:cNvPr>
          <p:cNvSpPr/>
          <p:nvPr/>
        </p:nvSpPr>
        <p:spPr bwMode="auto">
          <a:xfrm>
            <a:off x="1843809" y="1915485"/>
            <a:ext cx="304761" cy="2477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1B7CFF7-2982-492E-2F9E-CF204D3164FD}"/>
              </a:ext>
            </a:extLst>
          </p:cNvPr>
          <p:cNvSpPr/>
          <p:nvPr/>
        </p:nvSpPr>
        <p:spPr bwMode="auto">
          <a:xfrm>
            <a:off x="2386666" y="1934545"/>
            <a:ext cx="304761" cy="2382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E0A89CD-32B5-4270-A53F-94768DDFA32B}"/>
              </a:ext>
            </a:extLst>
          </p:cNvPr>
          <p:cNvSpPr/>
          <p:nvPr/>
        </p:nvSpPr>
        <p:spPr bwMode="auto">
          <a:xfrm>
            <a:off x="5358095" y="1944075"/>
            <a:ext cx="295238" cy="2477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7F92AA2-0E96-E6D3-1278-B66B9E52B9C0}"/>
              </a:ext>
            </a:extLst>
          </p:cNvPr>
          <p:cNvSpPr/>
          <p:nvPr/>
        </p:nvSpPr>
        <p:spPr bwMode="auto">
          <a:xfrm>
            <a:off x="5920000" y="1925015"/>
            <a:ext cx="304761" cy="2477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5E586FC-7A10-F9C6-4D6A-A18E4A4F6194}"/>
              </a:ext>
            </a:extLst>
          </p:cNvPr>
          <p:cNvSpPr/>
          <p:nvPr/>
        </p:nvSpPr>
        <p:spPr bwMode="auto">
          <a:xfrm>
            <a:off x="8824761" y="1905955"/>
            <a:ext cx="304762" cy="2382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F5A0783-E4B1-EF23-D98B-6A69BF6ECC66}"/>
              </a:ext>
            </a:extLst>
          </p:cNvPr>
          <p:cNvSpPr/>
          <p:nvPr/>
        </p:nvSpPr>
        <p:spPr bwMode="auto">
          <a:xfrm>
            <a:off x="9377142" y="1925015"/>
            <a:ext cx="304762" cy="2382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C073854-E083-79D0-32D1-0D11FD584EE5}"/>
              </a:ext>
            </a:extLst>
          </p:cNvPr>
          <p:cNvSpPr/>
          <p:nvPr/>
        </p:nvSpPr>
        <p:spPr bwMode="auto">
          <a:xfrm>
            <a:off x="1472380" y="2306221"/>
            <a:ext cx="304761" cy="2287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C7DAF07-0CFE-B35F-0075-B6F8DDB57A8D}"/>
              </a:ext>
            </a:extLst>
          </p:cNvPr>
          <p:cNvSpPr/>
          <p:nvPr/>
        </p:nvSpPr>
        <p:spPr bwMode="auto">
          <a:xfrm>
            <a:off x="2767619" y="2363402"/>
            <a:ext cx="304761" cy="2382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8C21E6E-1431-1BAF-1E04-85342FBEAA07}"/>
              </a:ext>
            </a:extLst>
          </p:cNvPr>
          <p:cNvSpPr/>
          <p:nvPr/>
        </p:nvSpPr>
        <p:spPr bwMode="auto">
          <a:xfrm>
            <a:off x="4939047" y="2382463"/>
            <a:ext cx="295238" cy="2477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F7301C05-8267-8F06-6896-0782B508B2F3}"/>
              </a:ext>
            </a:extLst>
          </p:cNvPr>
          <p:cNvSpPr/>
          <p:nvPr/>
        </p:nvSpPr>
        <p:spPr bwMode="auto">
          <a:xfrm>
            <a:off x="6300952" y="2334812"/>
            <a:ext cx="295238" cy="2477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C54C6AF4-E1C0-3C73-BDEB-75D9C81CA1E8}"/>
              </a:ext>
            </a:extLst>
          </p:cNvPr>
          <p:cNvSpPr/>
          <p:nvPr/>
        </p:nvSpPr>
        <p:spPr bwMode="auto">
          <a:xfrm>
            <a:off x="8453333" y="2353872"/>
            <a:ext cx="314285" cy="2382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27E8CF65-C995-341B-D5DD-928E410335D4}"/>
              </a:ext>
            </a:extLst>
          </p:cNvPr>
          <p:cNvSpPr/>
          <p:nvPr/>
        </p:nvSpPr>
        <p:spPr bwMode="auto">
          <a:xfrm>
            <a:off x="9786666" y="2334812"/>
            <a:ext cx="314285" cy="2382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8D6977AD-C1BF-0BEE-4EF1-C551F8D596E3}"/>
              </a:ext>
            </a:extLst>
          </p:cNvPr>
          <p:cNvSpPr/>
          <p:nvPr/>
        </p:nvSpPr>
        <p:spPr bwMode="auto">
          <a:xfrm>
            <a:off x="1453333" y="2897091"/>
            <a:ext cx="304761" cy="2382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1CD33CE7-F7AC-CB44-F895-6CB74EF11AEC}"/>
              </a:ext>
            </a:extLst>
          </p:cNvPr>
          <p:cNvSpPr/>
          <p:nvPr/>
        </p:nvSpPr>
        <p:spPr bwMode="auto">
          <a:xfrm>
            <a:off x="2767619" y="2820850"/>
            <a:ext cx="304761" cy="2287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35F09C2D-3F6B-6798-E1D7-0CD078597EAF}"/>
              </a:ext>
            </a:extLst>
          </p:cNvPr>
          <p:cNvSpPr/>
          <p:nvPr/>
        </p:nvSpPr>
        <p:spPr bwMode="auto">
          <a:xfrm>
            <a:off x="4939047" y="2849440"/>
            <a:ext cx="304761" cy="2477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2B309A7D-CCAC-4C32-4D79-9130D0E08A47}"/>
              </a:ext>
            </a:extLst>
          </p:cNvPr>
          <p:cNvSpPr/>
          <p:nvPr/>
        </p:nvSpPr>
        <p:spPr bwMode="auto">
          <a:xfrm>
            <a:off x="6272380" y="2858970"/>
            <a:ext cx="304761" cy="2573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FE55AD31-D17E-7453-2EB6-AA6B1A6FD327}"/>
              </a:ext>
            </a:extLst>
          </p:cNvPr>
          <p:cNvSpPr/>
          <p:nvPr/>
        </p:nvSpPr>
        <p:spPr bwMode="auto">
          <a:xfrm>
            <a:off x="8472380" y="2830380"/>
            <a:ext cx="304761" cy="2287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0A0CA221-3643-CA5A-5948-73F5C6EFE312}"/>
              </a:ext>
            </a:extLst>
          </p:cNvPr>
          <p:cNvSpPr/>
          <p:nvPr/>
        </p:nvSpPr>
        <p:spPr bwMode="auto">
          <a:xfrm>
            <a:off x="9777142" y="2839910"/>
            <a:ext cx="304761" cy="2382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5FFA03F1-0F6E-803A-381D-4356DDC7480C}"/>
              </a:ext>
            </a:extLst>
          </p:cNvPr>
          <p:cNvSpPr/>
          <p:nvPr/>
        </p:nvSpPr>
        <p:spPr bwMode="auto">
          <a:xfrm>
            <a:off x="1862857" y="3259237"/>
            <a:ext cx="304761" cy="2287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C31F93A3-6238-F12E-8FED-7B8B7B58BFCA}"/>
              </a:ext>
            </a:extLst>
          </p:cNvPr>
          <p:cNvSpPr/>
          <p:nvPr/>
        </p:nvSpPr>
        <p:spPr bwMode="auto">
          <a:xfrm>
            <a:off x="2424761" y="3249707"/>
            <a:ext cx="295238" cy="2287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3C2C26B1-D53A-66E0-2558-3A25273D9659}"/>
              </a:ext>
            </a:extLst>
          </p:cNvPr>
          <p:cNvSpPr/>
          <p:nvPr/>
        </p:nvSpPr>
        <p:spPr bwMode="auto">
          <a:xfrm>
            <a:off x="5310476" y="3259237"/>
            <a:ext cx="304761" cy="2573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C4DDE40E-3C57-C8EA-1D04-6852A1F6CA41}"/>
              </a:ext>
            </a:extLst>
          </p:cNvPr>
          <p:cNvSpPr/>
          <p:nvPr/>
        </p:nvSpPr>
        <p:spPr bwMode="auto">
          <a:xfrm>
            <a:off x="5862857" y="3249707"/>
            <a:ext cx="304761" cy="2477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236545E0-8166-53A8-1A3E-8EEE75543129}"/>
              </a:ext>
            </a:extLst>
          </p:cNvPr>
          <p:cNvSpPr/>
          <p:nvPr/>
        </p:nvSpPr>
        <p:spPr bwMode="auto">
          <a:xfrm>
            <a:off x="8834285" y="3259237"/>
            <a:ext cx="304761" cy="2382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EA4B1BDD-F8A8-BFC3-B6DD-72B1EF802BF0}"/>
              </a:ext>
            </a:extLst>
          </p:cNvPr>
          <p:cNvSpPr/>
          <p:nvPr/>
        </p:nvSpPr>
        <p:spPr bwMode="auto">
          <a:xfrm>
            <a:off x="9386666" y="3259237"/>
            <a:ext cx="304761" cy="2287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18EF684E-BAFA-4B61-0405-D92FE64FF5A9}"/>
              </a:ext>
            </a:extLst>
          </p:cNvPr>
          <p:cNvSpPr/>
          <p:nvPr/>
        </p:nvSpPr>
        <p:spPr bwMode="auto">
          <a:xfrm>
            <a:off x="1043809" y="4745941"/>
            <a:ext cx="1923809" cy="2859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5764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88F83E9-089E-EAD5-5A56-B353BF8D784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931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08320337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9A65CA5-E6DE-8DD8-DBDD-F6CFD12C303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356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FF56E74-0583-9ED1-A8C2-A55413FCC5C4}"/>
              </a:ext>
            </a:extLst>
          </p:cNvPr>
          <p:cNvSpPr/>
          <p:nvPr/>
        </p:nvSpPr>
        <p:spPr bwMode="auto">
          <a:xfrm>
            <a:off x="1158095" y="2308654"/>
            <a:ext cx="8485714" cy="2864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C73B596-EAA2-84FE-95DB-B53B78057808}"/>
              </a:ext>
            </a:extLst>
          </p:cNvPr>
          <p:cNvSpPr/>
          <p:nvPr/>
        </p:nvSpPr>
        <p:spPr bwMode="auto">
          <a:xfrm>
            <a:off x="1148571" y="3416167"/>
            <a:ext cx="4961904" cy="248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5508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D0D005A-1072-EA74-598B-9738AF144DA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123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7A77E67-BB56-2172-E5BB-812673420E78}"/>
              </a:ext>
            </a:extLst>
          </p:cNvPr>
          <p:cNvSpPr/>
          <p:nvPr/>
        </p:nvSpPr>
        <p:spPr bwMode="auto">
          <a:xfrm>
            <a:off x="1015238" y="3826139"/>
            <a:ext cx="8695238" cy="2863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2696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29322AD-7F29-403B-21AB-774EBBE91BC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164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D4DB52B-70D4-AA26-A103-138DA1DC8C99}"/>
              </a:ext>
            </a:extLst>
          </p:cNvPr>
          <p:cNvSpPr/>
          <p:nvPr/>
        </p:nvSpPr>
        <p:spPr bwMode="auto">
          <a:xfrm>
            <a:off x="1005714" y="2201822"/>
            <a:ext cx="8542857" cy="2764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5D4E9D0-29A6-0400-A5D3-347F23FC8518}"/>
              </a:ext>
            </a:extLst>
          </p:cNvPr>
          <p:cNvSpPr/>
          <p:nvPr/>
        </p:nvSpPr>
        <p:spPr bwMode="auto">
          <a:xfrm>
            <a:off x="1015238" y="2653594"/>
            <a:ext cx="8681162" cy="4868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2608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BF8D1C6-E3EF-0BBF-F5D4-51476C89B34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739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E14D11D-0780-AE5C-4FF4-425AB75B3AE1}"/>
              </a:ext>
            </a:extLst>
          </p:cNvPr>
          <p:cNvSpPr/>
          <p:nvPr/>
        </p:nvSpPr>
        <p:spPr bwMode="auto">
          <a:xfrm>
            <a:off x="7968208" y="1556792"/>
            <a:ext cx="1872207" cy="7130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BB93F5D-42E5-B9B7-A509-BD949B82C842}"/>
              </a:ext>
            </a:extLst>
          </p:cNvPr>
          <p:cNvSpPr/>
          <p:nvPr/>
        </p:nvSpPr>
        <p:spPr bwMode="auto">
          <a:xfrm>
            <a:off x="1996190" y="2594273"/>
            <a:ext cx="1457142" cy="2767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3A47414-6805-4F0E-797C-00B9A228D92F}"/>
              </a:ext>
            </a:extLst>
          </p:cNvPr>
          <p:cNvSpPr/>
          <p:nvPr/>
        </p:nvSpPr>
        <p:spPr bwMode="auto">
          <a:xfrm>
            <a:off x="4520000" y="2594273"/>
            <a:ext cx="219047" cy="2385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5235B03-EBD7-480A-C18C-AAB4573FCF6F}"/>
              </a:ext>
            </a:extLst>
          </p:cNvPr>
          <p:cNvSpPr/>
          <p:nvPr/>
        </p:nvSpPr>
        <p:spPr bwMode="auto">
          <a:xfrm>
            <a:off x="8567619" y="3166840"/>
            <a:ext cx="209523" cy="2385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1481CFE-F32F-9440-D7F6-DBEDEE5E6D79}"/>
              </a:ext>
            </a:extLst>
          </p:cNvPr>
          <p:cNvSpPr/>
          <p:nvPr/>
        </p:nvSpPr>
        <p:spPr bwMode="auto">
          <a:xfrm>
            <a:off x="2615238" y="3720322"/>
            <a:ext cx="352380" cy="2767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7F1673C-0060-7EED-C5F5-A5EF4993F054}"/>
              </a:ext>
            </a:extLst>
          </p:cNvPr>
          <p:cNvSpPr/>
          <p:nvPr/>
        </p:nvSpPr>
        <p:spPr bwMode="auto">
          <a:xfrm>
            <a:off x="4700952" y="4283346"/>
            <a:ext cx="933333" cy="2767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22F3BD1-0AB2-530D-6D1D-2CF20C1BD0D8}"/>
              </a:ext>
            </a:extLst>
          </p:cNvPr>
          <p:cNvSpPr/>
          <p:nvPr/>
        </p:nvSpPr>
        <p:spPr bwMode="auto">
          <a:xfrm>
            <a:off x="8691428" y="4302432"/>
            <a:ext cx="657142" cy="2576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5834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BE0AFE0-3E12-6150-6FB5-27827E1C0D7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369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35059A0-B1EE-3C92-D6FA-A96CAA0A11A6}"/>
              </a:ext>
            </a:extLst>
          </p:cNvPr>
          <p:cNvSpPr/>
          <p:nvPr/>
        </p:nvSpPr>
        <p:spPr bwMode="auto">
          <a:xfrm>
            <a:off x="7615238" y="1230033"/>
            <a:ext cx="285715" cy="2293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1FC5136-4274-9543-2CCC-3400D4CA4D10}"/>
              </a:ext>
            </a:extLst>
          </p:cNvPr>
          <p:cNvSpPr/>
          <p:nvPr/>
        </p:nvSpPr>
        <p:spPr bwMode="auto">
          <a:xfrm>
            <a:off x="1796190" y="1803442"/>
            <a:ext cx="276190" cy="2293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C1BA84A-79E0-B4C7-E9C0-1374CE5718CE}"/>
              </a:ext>
            </a:extLst>
          </p:cNvPr>
          <p:cNvSpPr/>
          <p:nvPr/>
        </p:nvSpPr>
        <p:spPr bwMode="auto">
          <a:xfrm>
            <a:off x="7091428" y="2395964"/>
            <a:ext cx="666667" cy="3058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CBE99FF-48B6-19E9-68E1-90E05608A376}"/>
              </a:ext>
            </a:extLst>
          </p:cNvPr>
          <p:cNvSpPr/>
          <p:nvPr/>
        </p:nvSpPr>
        <p:spPr bwMode="auto">
          <a:xfrm>
            <a:off x="8453333" y="2978929"/>
            <a:ext cx="1057142" cy="3058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7944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B6F5223-E2EE-6CC5-793A-1A2594AC063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506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540E1E3-820E-C21E-3AE8-E4DB48D8DA15}"/>
              </a:ext>
            </a:extLst>
          </p:cNvPr>
          <p:cNvSpPr/>
          <p:nvPr/>
        </p:nvSpPr>
        <p:spPr bwMode="auto">
          <a:xfrm>
            <a:off x="3177142" y="1716260"/>
            <a:ext cx="676190" cy="3053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5926CF3-EC6E-DCB7-A876-8CD3D3A081F9}"/>
              </a:ext>
            </a:extLst>
          </p:cNvPr>
          <p:cNvSpPr/>
          <p:nvPr/>
        </p:nvSpPr>
        <p:spPr bwMode="auto">
          <a:xfrm>
            <a:off x="6948571" y="1716260"/>
            <a:ext cx="1009523" cy="3053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5BB92E4-F5DF-6219-14C8-9330F33AAE52}"/>
              </a:ext>
            </a:extLst>
          </p:cNvPr>
          <p:cNvSpPr/>
          <p:nvPr/>
        </p:nvSpPr>
        <p:spPr bwMode="auto">
          <a:xfrm>
            <a:off x="1824761" y="2307852"/>
            <a:ext cx="666666" cy="2957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48D611B-82AF-9D2D-B123-2D329AB6AA42}"/>
              </a:ext>
            </a:extLst>
          </p:cNvPr>
          <p:cNvSpPr/>
          <p:nvPr/>
        </p:nvSpPr>
        <p:spPr bwMode="auto">
          <a:xfrm>
            <a:off x="7805714" y="2928069"/>
            <a:ext cx="695238" cy="2385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CFB5825-1337-5B64-9024-F0BA975EF365}"/>
              </a:ext>
            </a:extLst>
          </p:cNvPr>
          <p:cNvSpPr/>
          <p:nvPr/>
        </p:nvSpPr>
        <p:spPr bwMode="auto">
          <a:xfrm>
            <a:off x="9777142" y="2928069"/>
            <a:ext cx="361904" cy="2385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873EADC-E9EC-6FF7-374F-06A16225E5CA}"/>
              </a:ext>
            </a:extLst>
          </p:cNvPr>
          <p:cNvSpPr/>
          <p:nvPr/>
        </p:nvSpPr>
        <p:spPr bwMode="auto">
          <a:xfrm>
            <a:off x="1510476" y="3510119"/>
            <a:ext cx="352380" cy="2385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DE2D858-4130-7F6D-1DC1-33870840A458}"/>
              </a:ext>
            </a:extLst>
          </p:cNvPr>
          <p:cNvSpPr/>
          <p:nvPr/>
        </p:nvSpPr>
        <p:spPr bwMode="auto">
          <a:xfrm>
            <a:off x="5177142" y="3481494"/>
            <a:ext cx="333333" cy="2957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7E804D7-80E1-2557-1662-1D486D3D25B5}"/>
              </a:ext>
            </a:extLst>
          </p:cNvPr>
          <p:cNvSpPr/>
          <p:nvPr/>
        </p:nvSpPr>
        <p:spPr bwMode="auto">
          <a:xfrm>
            <a:off x="10577142" y="4063544"/>
            <a:ext cx="371428" cy="2957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26A49E5-A74B-F272-F7CB-357945844722}"/>
              </a:ext>
            </a:extLst>
          </p:cNvPr>
          <p:cNvSpPr/>
          <p:nvPr/>
        </p:nvSpPr>
        <p:spPr bwMode="auto">
          <a:xfrm>
            <a:off x="1015238" y="4645594"/>
            <a:ext cx="771428" cy="2957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8578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CF0AF41-D1BB-ED5A-3628-B0A183B23C3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808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F55AB32-25B0-F786-7891-ADE6D3A7EFA9}"/>
              </a:ext>
            </a:extLst>
          </p:cNvPr>
          <p:cNvSpPr/>
          <p:nvPr/>
        </p:nvSpPr>
        <p:spPr bwMode="auto">
          <a:xfrm>
            <a:off x="1767619" y="1954259"/>
            <a:ext cx="361904" cy="2479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F5184D3-B116-40DB-FBEA-CB3F508A85FF}"/>
              </a:ext>
            </a:extLst>
          </p:cNvPr>
          <p:cNvSpPr/>
          <p:nvPr/>
        </p:nvSpPr>
        <p:spPr bwMode="auto">
          <a:xfrm>
            <a:off x="4929523" y="1954259"/>
            <a:ext cx="361904" cy="2479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5930244-5175-7126-8227-BE1D168D5839}"/>
              </a:ext>
            </a:extLst>
          </p:cNvPr>
          <p:cNvSpPr/>
          <p:nvPr/>
        </p:nvSpPr>
        <p:spPr bwMode="auto">
          <a:xfrm>
            <a:off x="8900952" y="1954259"/>
            <a:ext cx="361904" cy="2479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6FEE679-05E8-8F8E-0836-EAFB4581F383}"/>
              </a:ext>
            </a:extLst>
          </p:cNvPr>
          <p:cNvSpPr/>
          <p:nvPr/>
        </p:nvSpPr>
        <p:spPr bwMode="auto">
          <a:xfrm>
            <a:off x="2081904" y="2803007"/>
            <a:ext cx="371428" cy="2479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AFEAB7A-2B9F-719C-23BF-BAA334A268E2}"/>
              </a:ext>
            </a:extLst>
          </p:cNvPr>
          <p:cNvSpPr/>
          <p:nvPr/>
        </p:nvSpPr>
        <p:spPr bwMode="auto">
          <a:xfrm>
            <a:off x="8577142" y="2803007"/>
            <a:ext cx="352380" cy="2479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B42E910-D8AB-3955-B86D-CA5320B1E800}"/>
              </a:ext>
            </a:extLst>
          </p:cNvPr>
          <p:cNvSpPr/>
          <p:nvPr/>
        </p:nvSpPr>
        <p:spPr bwMode="auto">
          <a:xfrm>
            <a:off x="5481904" y="4147653"/>
            <a:ext cx="523809" cy="2384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52DB7B2-FD0C-F427-7F28-F6ADE5AB7D5B}"/>
              </a:ext>
            </a:extLst>
          </p:cNvPr>
          <p:cNvSpPr/>
          <p:nvPr/>
        </p:nvSpPr>
        <p:spPr bwMode="auto">
          <a:xfrm>
            <a:off x="8977142" y="4147653"/>
            <a:ext cx="380952" cy="2384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AB077D91-0A88-60D7-0FF5-E8A44354536A}"/>
              </a:ext>
            </a:extLst>
          </p:cNvPr>
          <p:cNvSpPr/>
          <p:nvPr/>
        </p:nvSpPr>
        <p:spPr bwMode="auto">
          <a:xfrm>
            <a:off x="5256956" y="2803007"/>
            <a:ext cx="352380" cy="2479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2470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E939A6-84E2-7D48-6B51-EAF3ABF2CA0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369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3B54E0F-12EF-A4EE-964E-00A0C3F8B0D1}"/>
              </a:ext>
            </a:extLst>
          </p:cNvPr>
          <p:cNvSpPr/>
          <p:nvPr/>
        </p:nvSpPr>
        <p:spPr bwMode="auto">
          <a:xfrm>
            <a:off x="1643809" y="2349739"/>
            <a:ext cx="371428" cy="2296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2020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5B5F1AF-D9A4-44CE-B34C-BD955357FF3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273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096D59B-CB45-5747-9B8A-8A48596EB9F4}"/>
              </a:ext>
            </a:extLst>
          </p:cNvPr>
          <p:cNvSpPr/>
          <p:nvPr/>
        </p:nvSpPr>
        <p:spPr bwMode="auto">
          <a:xfrm>
            <a:off x="10777142" y="1753704"/>
            <a:ext cx="285715" cy="2287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B2D8805-9B6C-14DB-178B-0D227FB01E4B}"/>
              </a:ext>
            </a:extLst>
          </p:cNvPr>
          <p:cNvSpPr/>
          <p:nvPr/>
        </p:nvSpPr>
        <p:spPr bwMode="auto">
          <a:xfrm>
            <a:off x="10729523" y="2363815"/>
            <a:ext cx="371428" cy="2478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BCC9A7E-69D5-3133-0411-BCBDE54E0973}"/>
              </a:ext>
            </a:extLst>
          </p:cNvPr>
          <p:cNvSpPr/>
          <p:nvPr/>
        </p:nvSpPr>
        <p:spPr bwMode="auto">
          <a:xfrm>
            <a:off x="10777142" y="2992992"/>
            <a:ext cx="285715" cy="2287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512053F-DBD4-F911-98EC-75DE71A00DCD}"/>
              </a:ext>
            </a:extLst>
          </p:cNvPr>
          <p:cNvSpPr/>
          <p:nvPr/>
        </p:nvSpPr>
        <p:spPr bwMode="auto">
          <a:xfrm>
            <a:off x="10729523" y="3593570"/>
            <a:ext cx="380952" cy="2573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93C0E37-DDC1-4DF2-19FB-3723E7F36A9B}"/>
              </a:ext>
            </a:extLst>
          </p:cNvPr>
          <p:cNvSpPr/>
          <p:nvPr/>
        </p:nvSpPr>
        <p:spPr bwMode="auto">
          <a:xfrm>
            <a:off x="10777142" y="4232280"/>
            <a:ext cx="285715" cy="2287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55585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32CEBE6-5222-6A9C-799F-FAE6053F418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027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5CF10F2-17B1-1081-11CE-FB598400898B}"/>
              </a:ext>
            </a:extLst>
          </p:cNvPr>
          <p:cNvSpPr/>
          <p:nvPr/>
        </p:nvSpPr>
        <p:spPr bwMode="auto">
          <a:xfrm>
            <a:off x="5196190" y="1745298"/>
            <a:ext cx="238095" cy="2482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E37882B-8A0B-7518-0767-6C83F31C3E08}"/>
              </a:ext>
            </a:extLst>
          </p:cNvPr>
          <p:cNvSpPr/>
          <p:nvPr/>
        </p:nvSpPr>
        <p:spPr bwMode="auto">
          <a:xfrm>
            <a:off x="8091428" y="2986394"/>
            <a:ext cx="257141" cy="2482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30104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19A5E1D-D09C-A5E9-C719-D5B0A63CCE4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575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4515266-C31D-FF73-2914-E929499650A6}"/>
              </a:ext>
            </a:extLst>
          </p:cNvPr>
          <p:cNvSpPr/>
          <p:nvPr/>
        </p:nvSpPr>
        <p:spPr bwMode="auto">
          <a:xfrm>
            <a:off x="1386666" y="1753052"/>
            <a:ext cx="285714" cy="2381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6EB4498-9A9C-DEE9-08D5-4BCBCFCCED79}"/>
              </a:ext>
            </a:extLst>
          </p:cNvPr>
          <p:cNvSpPr/>
          <p:nvPr/>
        </p:nvSpPr>
        <p:spPr bwMode="auto">
          <a:xfrm>
            <a:off x="3015238" y="2991306"/>
            <a:ext cx="228571" cy="2476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68845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99</TotalTime>
  <Words>0</Words>
  <Application>Microsoft Office PowerPoint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3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39</cp:revision>
  <dcterms:created xsi:type="dcterms:W3CDTF">2015-09-16T06:52:26Z</dcterms:created>
  <dcterms:modified xsi:type="dcterms:W3CDTF">2023-07-12T09:28:30Z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