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2216DDB-EB6C-1345-3D91-C34DA90A6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3143" y="2957571"/>
            <a:ext cx="6885714" cy="9428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0EF80-F4DB-96A3-1EDD-627B06C18C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648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F5740C-FC65-CD00-C937-0A1B2BA555A7}"/>
              </a:ext>
            </a:extLst>
          </p:cNvPr>
          <p:cNvSpPr/>
          <p:nvPr/>
        </p:nvSpPr>
        <p:spPr bwMode="auto">
          <a:xfrm>
            <a:off x="3054837" y="5236936"/>
            <a:ext cx="440283" cy="307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FE8F79-7633-17F2-E24E-BB048171553A}"/>
              </a:ext>
            </a:extLst>
          </p:cNvPr>
          <p:cNvSpPr/>
          <p:nvPr/>
        </p:nvSpPr>
        <p:spPr bwMode="auto">
          <a:xfrm>
            <a:off x="6730539" y="5236936"/>
            <a:ext cx="440283" cy="307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D40E06-43D6-078F-C369-C0ABF11D4EAD}"/>
              </a:ext>
            </a:extLst>
          </p:cNvPr>
          <p:cNvSpPr/>
          <p:nvPr/>
        </p:nvSpPr>
        <p:spPr bwMode="auto">
          <a:xfrm>
            <a:off x="3248295" y="6111281"/>
            <a:ext cx="460296" cy="307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50EE87-EAC0-1C82-BE21-90D3F782E3C6}"/>
              </a:ext>
            </a:extLst>
          </p:cNvPr>
          <p:cNvSpPr/>
          <p:nvPr/>
        </p:nvSpPr>
        <p:spPr bwMode="auto">
          <a:xfrm>
            <a:off x="6710526" y="6117955"/>
            <a:ext cx="246825" cy="300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F30EFD-37B5-A758-F24D-85FCFA4406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847"/>
          <a:stretch/>
        </p:blipFill>
        <p:spPr>
          <a:xfrm>
            <a:off x="720000" y="972000"/>
            <a:ext cx="8520784" cy="87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2D74458-3580-08BB-3BFD-9C74260756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32856"/>
            <a:ext cx="7488832" cy="4439051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1D0A615-9284-A08F-B2E9-A54EED031D49}"/>
              </a:ext>
            </a:extLst>
          </p:cNvPr>
          <p:cNvCxnSpPr>
            <a:cxnSpLocks/>
          </p:cNvCxnSpPr>
          <p:nvPr/>
        </p:nvCxnSpPr>
        <p:spPr>
          <a:xfrm>
            <a:off x="2423592" y="3645024"/>
            <a:ext cx="527624" cy="100811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A6EDF4D-A4DB-C176-7F50-A18BD2FA6A56}"/>
              </a:ext>
            </a:extLst>
          </p:cNvPr>
          <p:cNvCxnSpPr>
            <a:cxnSpLocks/>
          </p:cNvCxnSpPr>
          <p:nvPr/>
        </p:nvCxnSpPr>
        <p:spPr>
          <a:xfrm flipH="1">
            <a:off x="3431704" y="3645024"/>
            <a:ext cx="864096" cy="100811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26BAAF9-F6F8-9F73-ABEF-A18CCA2239AB}"/>
              </a:ext>
            </a:extLst>
          </p:cNvPr>
          <p:cNvCxnSpPr>
            <a:cxnSpLocks/>
          </p:cNvCxnSpPr>
          <p:nvPr/>
        </p:nvCxnSpPr>
        <p:spPr>
          <a:xfrm>
            <a:off x="6419000" y="3645024"/>
            <a:ext cx="815656" cy="100811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67A65DE-D492-CD8E-89C9-6DBB3C61E339}"/>
              </a:ext>
            </a:extLst>
          </p:cNvPr>
          <p:cNvCxnSpPr>
            <a:cxnSpLocks/>
          </p:cNvCxnSpPr>
          <p:nvPr/>
        </p:nvCxnSpPr>
        <p:spPr>
          <a:xfrm flipH="1">
            <a:off x="7536160" y="3645024"/>
            <a:ext cx="755048" cy="100811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408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50112-2074-2D12-EA92-35B8FB399D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3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0E8F98-F5D6-8A21-35B8-DDBF165643D3}"/>
              </a:ext>
            </a:extLst>
          </p:cNvPr>
          <p:cNvSpPr/>
          <p:nvPr/>
        </p:nvSpPr>
        <p:spPr bwMode="auto">
          <a:xfrm>
            <a:off x="2660256" y="2395542"/>
            <a:ext cx="2375992" cy="378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E5BB0A-3FDA-BC55-7E88-9C9037495E7D}"/>
              </a:ext>
            </a:extLst>
          </p:cNvPr>
          <p:cNvSpPr/>
          <p:nvPr/>
        </p:nvSpPr>
        <p:spPr bwMode="auto">
          <a:xfrm>
            <a:off x="7190263" y="2395542"/>
            <a:ext cx="2647299" cy="370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F6DFEA-8C35-D235-874C-E7C59BA65F9F}"/>
              </a:ext>
            </a:extLst>
          </p:cNvPr>
          <p:cNvSpPr/>
          <p:nvPr/>
        </p:nvSpPr>
        <p:spPr bwMode="auto">
          <a:xfrm>
            <a:off x="720000" y="3429000"/>
            <a:ext cx="3085085" cy="245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6C4E43F-352C-BD0B-2B25-743D40E5696D}"/>
              </a:ext>
            </a:extLst>
          </p:cNvPr>
          <p:cNvSpPr/>
          <p:nvPr/>
        </p:nvSpPr>
        <p:spPr bwMode="auto">
          <a:xfrm>
            <a:off x="5303912" y="3212976"/>
            <a:ext cx="3240359" cy="345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46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80D2B-DC88-A6BF-09E8-BD35CECB92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93BA20-1707-9C0C-A5CC-02DAB225AF00}"/>
              </a:ext>
            </a:extLst>
          </p:cNvPr>
          <p:cNvSpPr/>
          <p:nvPr/>
        </p:nvSpPr>
        <p:spPr bwMode="auto">
          <a:xfrm>
            <a:off x="2929523" y="1257873"/>
            <a:ext cx="2438095" cy="43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022D15-B7F7-AEDC-65AC-702E973FBBA0}"/>
              </a:ext>
            </a:extLst>
          </p:cNvPr>
          <p:cNvSpPr/>
          <p:nvPr/>
        </p:nvSpPr>
        <p:spPr bwMode="auto">
          <a:xfrm>
            <a:off x="8491428" y="1257873"/>
            <a:ext cx="1209523" cy="43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E571A2-DAE1-F92C-06BE-9CCBEF8D28C9}"/>
              </a:ext>
            </a:extLst>
          </p:cNvPr>
          <p:cNvSpPr/>
          <p:nvPr/>
        </p:nvSpPr>
        <p:spPr bwMode="auto">
          <a:xfrm>
            <a:off x="5367618" y="2492896"/>
            <a:ext cx="3380952" cy="405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AAF015D-DAA9-EF91-122F-FD789B182149}"/>
              </a:ext>
            </a:extLst>
          </p:cNvPr>
          <p:cNvSpPr/>
          <p:nvPr/>
        </p:nvSpPr>
        <p:spPr bwMode="auto">
          <a:xfrm>
            <a:off x="720000" y="2996952"/>
            <a:ext cx="3143752" cy="2736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64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EE1E23-03B1-BACC-6755-B93F33F084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1444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F9E3B8-A2D6-C13D-F10E-10009B96B3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510080-27E0-E74B-04B2-D3E821D4F1E0}"/>
              </a:ext>
            </a:extLst>
          </p:cNvPr>
          <p:cNvSpPr/>
          <p:nvPr/>
        </p:nvSpPr>
        <p:spPr bwMode="auto">
          <a:xfrm>
            <a:off x="1262857" y="1334031"/>
            <a:ext cx="2942857" cy="390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A370F1-DCB7-11FA-84C9-34735CF152F4}"/>
              </a:ext>
            </a:extLst>
          </p:cNvPr>
          <p:cNvSpPr/>
          <p:nvPr/>
        </p:nvSpPr>
        <p:spPr bwMode="auto">
          <a:xfrm>
            <a:off x="681904" y="2382017"/>
            <a:ext cx="2742857" cy="371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1F5FF2-6EFF-1729-9105-406B82A51330}"/>
              </a:ext>
            </a:extLst>
          </p:cNvPr>
          <p:cNvSpPr/>
          <p:nvPr/>
        </p:nvSpPr>
        <p:spPr bwMode="auto">
          <a:xfrm>
            <a:off x="681904" y="3353786"/>
            <a:ext cx="2409523" cy="4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0D7B83-57D3-68C6-D437-5E1A5708CF96}"/>
              </a:ext>
            </a:extLst>
          </p:cNvPr>
          <p:cNvSpPr/>
          <p:nvPr/>
        </p:nvSpPr>
        <p:spPr bwMode="auto">
          <a:xfrm>
            <a:off x="681904" y="4354136"/>
            <a:ext cx="6390476" cy="533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B03750-685E-B036-2198-DE424F6DAE67}"/>
              </a:ext>
            </a:extLst>
          </p:cNvPr>
          <p:cNvSpPr/>
          <p:nvPr/>
        </p:nvSpPr>
        <p:spPr bwMode="auto">
          <a:xfrm>
            <a:off x="681904" y="5383067"/>
            <a:ext cx="8078392" cy="638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35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0F722-2A41-8809-17FC-5CB10A0020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5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A9F42D-B88E-00DD-DE4B-17A1C6B58E1D}"/>
              </a:ext>
            </a:extLst>
          </p:cNvPr>
          <p:cNvSpPr/>
          <p:nvPr/>
        </p:nvSpPr>
        <p:spPr bwMode="auto">
          <a:xfrm>
            <a:off x="2001128" y="3844460"/>
            <a:ext cx="2343712" cy="316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49D0EA-FEA0-CE9B-EB05-98A71E333570}"/>
              </a:ext>
            </a:extLst>
          </p:cNvPr>
          <p:cNvSpPr/>
          <p:nvPr/>
        </p:nvSpPr>
        <p:spPr bwMode="auto">
          <a:xfrm>
            <a:off x="1616790" y="4666240"/>
            <a:ext cx="1673003" cy="30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E1CA7D-9112-CEE4-BA1D-F7C7F3A2FFB1}"/>
              </a:ext>
            </a:extLst>
          </p:cNvPr>
          <p:cNvSpPr/>
          <p:nvPr/>
        </p:nvSpPr>
        <p:spPr bwMode="auto">
          <a:xfrm>
            <a:off x="1616790" y="5427706"/>
            <a:ext cx="2260815" cy="414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BB8C40-6EC4-D4EF-3A13-7C3A163C82B3}"/>
              </a:ext>
            </a:extLst>
          </p:cNvPr>
          <p:cNvSpPr/>
          <p:nvPr/>
        </p:nvSpPr>
        <p:spPr bwMode="auto">
          <a:xfrm>
            <a:off x="1586645" y="6241947"/>
            <a:ext cx="5463637" cy="414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16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3B581-356B-CFB7-55DA-DCE73C2FAC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63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182B9F-BB0D-C340-781F-335159BE3374}"/>
              </a:ext>
            </a:extLst>
          </p:cNvPr>
          <p:cNvSpPr/>
          <p:nvPr/>
        </p:nvSpPr>
        <p:spPr bwMode="auto">
          <a:xfrm>
            <a:off x="3481274" y="6105264"/>
            <a:ext cx="214699" cy="262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C0C062-42AC-DD3B-0BD7-908DAE6E40DE}"/>
              </a:ext>
            </a:extLst>
          </p:cNvPr>
          <p:cNvSpPr/>
          <p:nvPr/>
        </p:nvSpPr>
        <p:spPr bwMode="auto">
          <a:xfrm>
            <a:off x="4149228" y="6099295"/>
            <a:ext cx="417471" cy="26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18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2023-07-12T15:18:31Z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