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2" r:id="rId4"/>
    <p:sldId id="371" r:id="rId5"/>
    <p:sldId id="370" r:id="rId6"/>
    <p:sldId id="369" r:id="rId7"/>
    <p:sldId id="368" r:id="rId8"/>
    <p:sldId id="367" r:id="rId9"/>
    <p:sldId id="366" r:id="rId10"/>
    <p:sldId id="365" r:id="rId11"/>
    <p:sldId id="364" r:id="rId12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 autoAdjust="0"/>
    <p:restoredTop sz="94660" autoAdjust="0"/>
  </p:normalViewPr>
  <p:slideViewPr>
    <p:cSldViewPr>
      <p:cViewPr varScale="1">
        <p:scale>
          <a:sx n="77" d="100"/>
          <a:sy n="77" d="100"/>
        </p:scale>
        <p:origin x="102" y="18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DFD42176-4E75-888B-2277-E19A311BB7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9809" y="3019476"/>
            <a:ext cx="6752381" cy="819048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772D5D7-94B9-9CFD-4015-808A92073CC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748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31760CC-CFC2-E245-50C2-0F89A874CB8C}"/>
              </a:ext>
            </a:extLst>
          </p:cNvPr>
          <p:cNvSpPr/>
          <p:nvPr/>
        </p:nvSpPr>
        <p:spPr bwMode="auto">
          <a:xfrm>
            <a:off x="1339047" y="2259801"/>
            <a:ext cx="6780952" cy="4960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BE92F4E-53B2-DA09-E824-85B68C561875}"/>
              </a:ext>
            </a:extLst>
          </p:cNvPr>
          <p:cNvSpPr/>
          <p:nvPr/>
        </p:nvSpPr>
        <p:spPr bwMode="auto">
          <a:xfrm>
            <a:off x="1310476" y="3290041"/>
            <a:ext cx="3961904" cy="515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272A37E-C9E9-DEFA-F593-70EF585928A3}"/>
              </a:ext>
            </a:extLst>
          </p:cNvPr>
          <p:cNvSpPr/>
          <p:nvPr/>
        </p:nvSpPr>
        <p:spPr bwMode="auto">
          <a:xfrm>
            <a:off x="1329522" y="4310743"/>
            <a:ext cx="8222861" cy="5055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870D26B-EF85-083F-2D82-E51DFAE830C2}"/>
              </a:ext>
            </a:extLst>
          </p:cNvPr>
          <p:cNvSpPr/>
          <p:nvPr/>
        </p:nvSpPr>
        <p:spPr bwMode="auto">
          <a:xfrm>
            <a:off x="1386666" y="5331444"/>
            <a:ext cx="3085714" cy="5246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5002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A51C7F1-58E0-A82E-3B3E-DF8FEFC46E1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3212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624F2DF-A9A8-4007-C1FD-2AC7681AE783}"/>
              </a:ext>
            </a:extLst>
          </p:cNvPr>
          <p:cNvSpPr/>
          <p:nvPr/>
        </p:nvSpPr>
        <p:spPr bwMode="auto">
          <a:xfrm>
            <a:off x="1746213" y="6174580"/>
            <a:ext cx="6166128" cy="4866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5208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718F4A7-461C-1BD5-414E-65AECD6FC49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90109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08CB55A-36FD-22D2-7D13-3810137EDFD6}"/>
              </a:ext>
            </a:extLst>
          </p:cNvPr>
          <p:cNvSpPr/>
          <p:nvPr/>
        </p:nvSpPr>
        <p:spPr bwMode="auto">
          <a:xfrm>
            <a:off x="1709378" y="5023525"/>
            <a:ext cx="362307" cy="3347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C35E75D-3A9A-695D-9607-67183248EEE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57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F72807B-C538-DE1F-42ED-33727ED0C084}"/>
              </a:ext>
            </a:extLst>
          </p:cNvPr>
          <p:cNvSpPr/>
          <p:nvPr/>
        </p:nvSpPr>
        <p:spPr bwMode="auto">
          <a:xfrm>
            <a:off x="2100952" y="2572000"/>
            <a:ext cx="390476" cy="4571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2406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C79E7B1-050B-3CB4-C255-DF4DA6288CC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807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33B80F6-1094-CB07-2E32-6E2688EA058C}"/>
              </a:ext>
            </a:extLst>
          </p:cNvPr>
          <p:cNvSpPr/>
          <p:nvPr/>
        </p:nvSpPr>
        <p:spPr bwMode="auto">
          <a:xfrm>
            <a:off x="5158095" y="2649625"/>
            <a:ext cx="409523" cy="467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57838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F39ED52-06B1-7A9B-15CC-3C6CC8760E3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0514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B68C00B-28AE-C5CD-25E2-AD397B4FB2E1}"/>
              </a:ext>
            </a:extLst>
          </p:cNvPr>
          <p:cNvSpPr/>
          <p:nvPr/>
        </p:nvSpPr>
        <p:spPr bwMode="auto">
          <a:xfrm>
            <a:off x="5951985" y="3212976"/>
            <a:ext cx="2520280" cy="23042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E9C85482-474E-DBDB-BF88-3EAB27B455C1}"/>
              </a:ext>
            </a:extLst>
          </p:cNvPr>
          <p:cNvSpPr/>
          <p:nvPr/>
        </p:nvSpPr>
        <p:spPr bwMode="auto">
          <a:xfrm>
            <a:off x="3558029" y="5016901"/>
            <a:ext cx="341474" cy="2959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7843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7D58CF-0104-EB4A-6333-2A0E62F9B87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5408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ABE63D9-96DB-E16D-3849-9AC2BCF36F6E}"/>
              </a:ext>
            </a:extLst>
          </p:cNvPr>
          <p:cNvSpPr/>
          <p:nvPr/>
        </p:nvSpPr>
        <p:spPr bwMode="auto">
          <a:xfrm>
            <a:off x="5968693" y="2276872"/>
            <a:ext cx="3007627" cy="37444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FD0F0B23-D70E-CD67-5757-0ADB491054AF}"/>
              </a:ext>
            </a:extLst>
          </p:cNvPr>
          <p:cNvSpPr/>
          <p:nvPr/>
        </p:nvSpPr>
        <p:spPr bwMode="auto">
          <a:xfrm>
            <a:off x="3149294" y="5178841"/>
            <a:ext cx="390105" cy="3372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35771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539475F-D167-3C0F-9BB1-F81739026F8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5195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76F041A-1C24-C001-E148-DB9DA119F672}"/>
              </a:ext>
            </a:extLst>
          </p:cNvPr>
          <p:cNvSpPr/>
          <p:nvPr/>
        </p:nvSpPr>
        <p:spPr bwMode="auto">
          <a:xfrm>
            <a:off x="3612263" y="2280712"/>
            <a:ext cx="1058551" cy="3834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967AC41-1E1A-D6D7-8BC6-061FC06DC4FF}"/>
              </a:ext>
            </a:extLst>
          </p:cNvPr>
          <p:cNvSpPr/>
          <p:nvPr/>
        </p:nvSpPr>
        <p:spPr bwMode="auto">
          <a:xfrm>
            <a:off x="7921487" y="2280712"/>
            <a:ext cx="1058551" cy="3834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93DFFBF7-C346-D5E9-A17B-1EB9BA16DD05}"/>
              </a:ext>
            </a:extLst>
          </p:cNvPr>
          <p:cNvSpPr/>
          <p:nvPr/>
        </p:nvSpPr>
        <p:spPr bwMode="auto">
          <a:xfrm>
            <a:off x="1676328" y="3130452"/>
            <a:ext cx="2994486" cy="33948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FCF76E1C-8DA6-9BC8-DF93-9752B77A60A7}"/>
              </a:ext>
            </a:extLst>
          </p:cNvPr>
          <p:cNvSpPr/>
          <p:nvPr/>
        </p:nvSpPr>
        <p:spPr bwMode="auto">
          <a:xfrm>
            <a:off x="5951984" y="3140968"/>
            <a:ext cx="3527938" cy="35283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192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3" grpId="0" animBg="1"/>
      <p:bldP spid="1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5072349-9397-6143-70FF-2FE81405E01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7823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79A8BEA-D50B-FBE9-10F9-4C6C763EFF0D}"/>
              </a:ext>
            </a:extLst>
          </p:cNvPr>
          <p:cNvSpPr/>
          <p:nvPr/>
        </p:nvSpPr>
        <p:spPr bwMode="auto">
          <a:xfrm>
            <a:off x="8189093" y="5230723"/>
            <a:ext cx="512734" cy="3523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111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4937FB0-C9D9-3E47-1A46-0EF72DFFCA1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925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19E58FD-CFC2-4128-8773-B29B51560DFF}"/>
              </a:ext>
            </a:extLst>
          </p:cNvPr>
          <p:cNvSpPr/>
          <p:nvPr/>
        </p:nvSpPr>
        <p:spPr bwMode="auto">
          <a:xfrm>
            <a:off x="1320000" y="2365538"/>
            <a:ext cx="3961904" cy="5154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1BE6A9F-3177-880A-1208-657D6480F11E}"/>
              </a:ext>
            </a:extLst>
          </p:cNvPr>
          <p:cNvSpPr/>
          <p:nvPr/>
        </p:nvSpPr>
        <p:spPr bwMode="auto">
          <a:xfrm>
            <a:off x="1329522" y="3386831"/>
            <a:ext cx="7718805" cy="4963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4049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5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37</cp:revision>
  <dcterms:created xsi:type="dcterms:W3CDTF">2015-09-16T06:52:26Z</dcterms:created>
  <dcterms:modified xsi:type="dcterms:W3CDTF">2023-07-12T15:03:14Z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