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F93B1A-5508-78A9-CBB7-7379B6E75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952" y="3005190"/>
            <a:ext cx="6438095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7E64D-724E-0E3B-ABF4-79249FF6C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5993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1FEB0E-1844-57E1-2401-4DDA7EB59311}"/>
              </a:ext>
            </a:extLst>
          </p:cNvPr>
          <p:cNvSpPr/>
          <p:nvPr/>
        </p:nvSpPr>
        <p:spPr bwMode="auto">
          <a:xfrm>
            <a:off x="2791976" y="4482765"/>
            <a:ext cx="702991" cy="14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881C5B-ACA4-2474-8E84-28544F2963F6}"/>
              </a:ext>
            </a:extLst>
          </p:cNvPr>
          <p:cNvSpPr/>
          <p:nvPr/>
        </p:nvSpPr>
        <p:spPr bwMode="auto">
          <a:xfrm>
            <a:off x="4160960" y="5161921"/>
            <a:ext cx="792848" cy="191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87AEA3-1FED-0AE5-EAC2-5D79F58780EF}"/>
              </a:ext>
            </a:extLst>
          </p:cNvPr>
          <p:cNvSpPr/>
          <p:nvPr/>
        </p:nvSpPr>
        <p:spPr bwMode="auto">
          <a:xfrm>
            <a:off x="3817392" y="5828367"/>
            <a:ext cx="1046559" cy="17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127319-7A34-40A0-0B9C-F20E43598195}"/>
              </a:ext>
            </a:extLst>
          </p:cNvPr>
          <p:cNvSpPr/>
          <p:nvPr/>
        </p:nvSpPr>
        <p:spPr bwMode="auto">
          <a:xfrm>
            <a:off x="3817392" y="6489524"/>
            <a:ext cx="702991" cy="17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894E8-995F-302B-C955-78C25D326F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8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1052B-C141-0D43-2080-F82D572BBFDA}"/>
              </a:ext>
            </a:extLst>
          </p:cNvPr>
          <p:cNvSpPr/>
          <p:nvPr/>
        </p:nvSpPr>
        <p:spPr bwMode="auto">
          <a:xfrm>
            <a:off x="3067664" y="2288802"/>
            <a:ext cx="1129460" cy="30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AE53C1-4B73-A203-B392-DE6BD2A74BD0}"/>
              </a:ext>
            </a:extLst>
          </p:cNvPr>
          <p:cNvSpPr/>
          <p:nvPr/>
        </p:nvSpPr>
        <p:spPr bwMode="auto">
          <a:xfrm>
            <a:off x="5705762" y="2288802"/>
            <a:ext cx="1121393" cy="30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CB1656-35B7-083E-D753-C139F11494E5}"/>
              </a:ext>
            </a:extLst>
          </p:cNvPr>
          <p:cNvSpPr/>
          <p:nvPr/>
        </p:nvSpPr>
        <p:spPr bwMode="auto">
          <a:xfrm>
            <a:off x="5181369" y="3985295"/>
            <a:ext cx="298500" cy="36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E00698-B41B-F401-2D0B-96C2B23338E3}"/>
              </a:ext>
            </a:extLst>
          </p:cNvPr>
          <p:cNvSpPr/>
          <p:nvPr/>
        </p:nvSpPr>
        <p:spPr bwMode="auto">
          <a:xfrm>
            <a:off x="2567474" y="4995113"/>
            <a:ext cx="298500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6A7FB7-65D3-620B-BCE7-D3745F8FD502}"/>
              </a:ext>
            </a:extLst>
          </p:cNvPr>
          <p:cNvSpPr/>
          <p:nvPr/>
        </p:nvSpPr>
        <p:spPr bwMode="auto">
          <a:xfrm>
            <a:off x="3624327" y="6004931"/>
            <a:ext cx="290432" cy="36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F743A4-95A9-4CE5-4C9E-52C563ACB625}"/>
              </a:ext>
            </a:extLst>
          </p:cNvPr>
          <p:cNvSpPr/>
          <p:nvPr/>
        </p:nvSpPr>
        <p:spPr bwMode="auto">
          <a:xfrm>
            <a:off x="8327724" y="6004931"/>
            <a:ext cx="290432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9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44532-BB79-0B03-7BD1-9EF155F07E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2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3AEBF6-C176-A2A5-F17A-EF87B2368D66}"/>
              </a:ext>
            </a:extLst>
          </p:cNvPr>
          <p:cNvSpPr/>
          <p:nvPr/>
        </p:nvSpPr>
        <p:spPr bwMode="auto">
          <a:xfrm>
            <a:off x="5257382" y="3014326"/>
            <a:ext cx="526304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FA6A1A-4549-47AC-0338-BE5694B8BF7E}"/>
              </a:ext>
            </a:extLst>
          </p:cNvPr>
          <p:cNvSpPr/>
          <p:nvPr/>
        </p:nvSpPr>
        <p:spPr bwMode="auto">
          <a:xfrm>
            <a:off x="3032549" y="4003578"/>
            <a:ext cx="558201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9CD83C-CB28-9A21-5A7A-AE6D9C0601FF}"/>
              </a:ext>
            </a:extLst>
          </p:cNvPr>
          <p:cNvSpPr/>
          <p:nvPr/>
        </p:nvSpPr>
        <p:spPr bwMode="auto">
          <a:xfrm>
            <a:off x="4093132" y="5008786"/>
            <a:ext cx="526304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7ACC1B-FF00-D925-209E-7FED7FCFB6F4}"/>
              </a:ext>
            </a:extLst>
          </p:cNvPr>
          <p:cNvSpPr/>
          <p:nvPr/>
        </p:nvSpPr>
        <p:spPr bwMode="auto">
          <a:xfrm>
            <a:off x="4077184" y="6013994"/>
            <a:ext cx="542253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9691C22-E038-9A4B-2B9F-F52B83310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95978"/>
            <a:ext cx="7416824" cy="12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0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9CCD8-8302-409D-EF1A-E1413878C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8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3D6FF-D94C-D63F-D286-672BBC5D283D}"/>
              </a:ext>
            </a:extLst>
          </p:cNvPr>
          <p:cNvSpPr/>
          <p:nvPr/>
        </p:nvSpPr>
        <p:spPr bwMode="auto">
          <a:xfrm>
            <a:off x="2151923" y="3774162"/>
            <a:ext cx="2421995" cy="442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75D39B-79A3-A39B-A1C1-202534BBFA82}"/>
              </a:ext>
            </a:extLst>
          </p:cNvPr>
          <p:cNvSpPr/>
          <p:nvPr/>
        </p:nvSpPr>
        <p:spPr bwMode="auto">
          <a:xfrm>
            <a:off x="1980384" y="5805826"/>
            <a:ext cx="2760854" cy="761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7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83E2E-7B56-15EA-6DDA-544CF6CDC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F44DA-B172-3A2B-0903-BD90C332BFF9}"/>
              </a:ext>
            </a:extLst>
          </p:cNvPr>
          <p:cNvSpPr/>
          <p:nvPr/>
        </p:nvSpPr>
        <p:spPr bwMode="auto">
          <a:xfrm>
            <a:off x="1919536" y="2420889"/>
            <a:ext cx="352839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71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8F8FA-4FC2-1AD6-1390-7D2DCD8F30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57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419680-3ADA-3061-403E-B632C1DA757A}"/>
              </a:ext>
            </a:extLst>
          </p:cNvPr>
          <p:cNvSpPr/>
          <p:nvPr/>
        </p:nvSpPr>
        <p:spPr bwMode="auto">
          <a:xfrm>
            <a:off x="3810783" y="2077920"/>
            <a:ext cx="453753" cy="30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10FC31-9371-6D68-B704-9ED6AF8ACB7E}"/>
              </a:ext>
            </a:extLst>
          </p:cNvPr>
          <p:cNvSpPr/>
          <p:nvPr/>
        </p:nvSpPr>
        <p:spPr bwMode="auto">
          <a:xfrm>
            <a:off x="4448669" y="2894194"/>
            <a:ext cx="243317" cy="28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C03C84-BA07-003C-1A4F-C78723C452B4}"/>
              </a:ext>
            </a:extLst>
          </p:cNvPr>
          <p:cNvSpPr/>
          <p:nvPr/>
        </p:nvSpPr>
        <p:spPr bwMode="auto">
          <a:xfrm>
            <a:off x="4981336" y="3703885"/>
            <a:ext cx="236740" cy="29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46C171-80C2-5283-053B-1743490F3ED2}"/>
              </a:ext>
            </a:extLst>
          </p:cNvPr>
          <p:cNvSpPr/>
          <p:nvPr/>
        </p:nvSpPr>
        <p:spPr bwMode="auto">
          <a:xfrm>
            <a:off x="4336874" y="4506994"/>
            <a:ext cx="453753" cy="30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FC9401-213F-C393-AF0F-97BD92AA9F6C}"/>
              </a:ext>
            </a:extLst>
          </p:cNvPr>
          <p:cNvSpPr/>
          <p:nvPr/>
        </p:nvSpPr>
        <p:spPr bwMode="auto">
          <a:xfrm>
            <a:off x="3810783" y="5323268"/>
            <a:ext cx="434024" cy="29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95DE7E-FF0D-9396-467E-8D379277F319}"/>
              </a:ext>
            </a:extLst>
          </p:cNvPr>
          <p:cNvSpPr/>
          <p:nvPr/>
        </p:nvSpPr>
        <p:spPr bwMode="auto">
          <a:xfrm>
            <a:off x="4665681" y="6132960"/>
            <a:ext cx="447177" cy="30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9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8A4FD-14A5-CCC7-5BD3-BB897AE421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0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66F36-BE50-B007-F804-46CE559844A1}"/>
              </a:ext>
            </a:extLst>
          </p:cNvPr>
          <p:cNvSpPr/>
          <p:nvPr/>
        </p:nvSpPr>
        <p:spPr bwMode="auto">
          <a:xfrm>
            <a:off x="6957384" y="3133850"/>
            <a:ext cx="1709175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67261C-C858-29A8-845C-38AB57DE28F6}"/>
              </a:ext>
            </a:extLst>
          </p:cNvPr>
          <p:cNvSpPr/>
          <p:nvPr/>
        </p:nvSpPr>
        <p:spPr bwMode="auto">
          <a:xfrm>
            <a:off x="6957384" y="3852000"/>
            <a:ext cx="1709175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37B271-2690-4ABD-963D-6AA62CAE5F89}"/>
              </a:ext>
            </a:extLst>
          </p:cNvPr>
          <p:cNvSpPr/>
          <p:nvPr/>
        </p:nvSpPr>
        <p:spPr bwMode="auto">
          <a:xfrm>
            <a:off x="6957384" y="4570149"/>
            <a:ext cx="1709175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702E44-DE65-D63F-ED05-787598A9D80A}"/>
              </a:ext>
            </a:extLst>
          </p:cNvPr>
          <p:cNvSpPr/>
          <p:nvPr/>
        </p:nvSpPr>
        <p:spPr bwMode="auto">
          <a:xfrm>
            <a:off x="6957384" y="5280894"/>
            <a:ext cx="1709175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2F9B94-C102-D4E1-A79A-D8316CC09A5D}"/>
              </a:ext>
            </a:extLst>
          </p:cNvPr>
          <p:cNvSpPr/>
          <p:nvPr/>
        </p:nvSpPr>
        <p:spPr bwMode="auto">
          <a:xfrm>
            <a:off x="6957384" y="6006447"/>
            <a:ext cx="1709175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18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910F5-367F-4041-5375-23186A50C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42972"/>
            <a:ext cx="8206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A6B051-7240-7C63-CA07-78C8E72D98A8}"/>
              </a:ext>
            </a:extLst>
          </p:cNvPr>
          <p:cNvSpPr/>
          <p:nvPr/>
        </p:nvSpPr>
        <p:spPr bwMode="auto">
          <a:xfrm>
            <a:off x="1343472" y="5128164"/>
            <a:ext cx="7582719" cy="157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99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2023-07-12T09:54:30Z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