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CFFC86-2662-FD6A-77FC-1BC0D01F4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047" y="3000428"/>
            <a:ext cx="9161905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A0519-27B7-F8D7-8199-EC6EAAD4F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8EA7F-1FAC-60EA-9DC2-8D9003B6B5FE}"/>
              </a:ext>
            </a:extLst>
          </p:cNvPr>
          <p:cNvSpPr/>
          <p:nvPr/>
        </p:nvSpPr>
        <p:spPr bwMode="auto">
          <a:xfrm>
            <a:off x="5481904" y="1353149"/>
            <a:ext cx="390476" cy="44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0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45BEE-BC76-C626-4F08-770792166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0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09000-3DB8-D20D-653D-3D3B52584DD2}"/>
              </a:ext>
            </a:extLst>
          </p:cNvPr>
          <p:cNvSpPr/>
          <p:nvPr/>
        </p:nvSpPr>
        <p:spPr bwMode="auto">
          <a:xfrm>
            <a:off x="1677377" y="4247947"/>
            <a:ext cx="2022980" cy="128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2093E8-EE85-30BE-20A0-87901FED4094}"/>
              </a:ext>
            </a:extLst>
          </p:cNvPr>
          <p:cNvSpPr/>
          <p:nvPr/>
        </p:nvSpPr>
        <p:spPr bwMode="auto">
          <a:xfrm>
            <a:off x="7713020" y="4139583"/>
            <a:ext cx="1814855" cy="139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5D9527-2361-F3A6-FD4A-782F3DA1620B}"/>
              </a:ext>
            </a:extLst>
          </p:cNvPr>
          <p:cNvSpPr/>
          <p:nvPr/>
        </p:nvSpPr>
        <p:spPr bwMode="auto">
          <a:xfrm>
            <a:off x="4208185" y="4806442"/>
            <a:ext cx="2672332" cy="72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20EB06-8E35-DE40-3A7A-DA6F93599C2C}"/>
              </a:ext>
            </a:extLst>
          </p:cNvPr>
          <p:cNvSpPr/>
          <p:nvPr/>
        </p:nvSpPr>
        <p:spPr bwMode="auto">
          <a:xfrm>
            <a:off x="1835553" y="5973447"/>
            <a:ext cx="557776" cy="50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E413F4-55D6-17CB-5F0C-E8D74F8848CC}"/>
              </a:ext>
            </a:extLst>
          </p:cNvPr>
          <p:cNvSpPr/>
          <p:nvPr/>
        </p:nvSpPr>
        <p:spPr bwMode="auto">
          <a:xfrm>
            <a:off x="4790936" y="5981782"/>
            <a:ext cx="549451" cy="47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380058-A317-27E7-8E09-37D8A84CC84B}"/>
              </a:ext>
            </a:extLst>
          </p:cNvPr>
          <p:cNvSpPr/>
          <p:nvPr/>
        </p:nvSpPr>
        <p:spPr bwMode="auto">
          <a:xfrm>
            <a:off x="7754645" y="5973447"/>
            <a:ext cx="549451" cy="47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23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B6DD3-2443-2054-BCDA-EB8150DEE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0DC2A7-F47B-F860-3DEF-B95CF6B40F93}"/>
              </a:ext>
            </a:extLst>
          </p:cNvPr>
          <p:cNvSpPr/>
          <p:nvPr/>
        </p:nvSpPr>
        <p:spPr bwMode="auto">
          <a:xfrm>
            <a:off x="8700952" y="4625733"/>
            <a:ext cx="352380" cy="43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C078FA-92AA-3F7E-B9F9-C7ACF50E213C}"/>
              </a:ext>
            </a:extLst>
          </p:cNvPr>
          <p:cNvSpPr/>
          <p:nvPr/>
        </p:nvSpPr>
        <p:spPr bwMode="auto">
          <a:xfrm>
            <a:off x="4091428" y="5732347"/>
            <a:ext cx="342857" cy="43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56AF2DA-A1E6-2C3A-5774-D15B0978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138666"/>
            <a:ext cx="3754884" cy="202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9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DB919-ACBB-3792-1413-A281B81AB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05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271827-BC10-ECF1-D3F9-4ECD5F9CE559}"/>
              </a:ext>
            </a:extLst>
          </p:cNvPr>
          <p:cNvSpPr/>
          <p:nvPr/>
        </p:nvSpPr>
        <p:spPr bwMode="auto">
          <a:xfrm>
            <a:off x="1376815" y="3429025"/>
            <a:ext cx="602977" cy="29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6D31CC-C780-A4E0-7034-08921527CBA6}"/>
              </a:ext>
            </a:extLst>
          </p:cNvPr>
          <p:cNvSpPr/>
          <p:nvPr/>
        </p:nvSpPr>
        <p:spPr bwMode="auto">
          <a:xfrm>
            <a:off x="1271464" y="4021727"/>
            <a:ext cx="2880320" cy="29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BBA0E7-FA6B-CC31-97DF-86C57CCAF434}"/>
              </a:ext>
            </a:extLst>
          </p:cNvPr>
          <p:cNvSpPr/>
          <p:nvPr/>
        </p:nvSpPr>
        <p:spPr bwMode="auto">
          <a:xfrm>
            <a:off x="1371431" y="4603655"/>
            <a:ext cx="2636337" cy="2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A2BC2A-DB59-CB15-3E2D-5E7072247AAD}"/>
              </a:ext>
            </a:extLst>
          </p:cNvPr>
          <p:cNvSpPr/>
          <p:nvPr/>
        </p:nvSpPr>
        <p:spPr bwMode="auto">
          <a:xfrm>
            <a:off x="1392966" y="5185582"/>
            <a:ext cx="2758818" cy="2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0FB8C1-E9F0-023A-448E-8BE98D9E901E}"/>
              </a:ext>
            </a:extLst>
          </p:cNvPr>
          <p:cNvSpPr/>
          <p:nvPr/>
        </p:nvSpPr>
        <p:spPr bwMode="auto">
          <a:xfrm>
            <a:off x="1371431" y="5762121"/>
            <a:ext cx="2780353" cy="2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52AC2E-6F8C-A72F-1052-586A5DBB13B4}"/>
              </a:ext>
            </a:extLst>
          </p:cNvPr>
          <p:cNvSpPr/>
          <p:nvPr/>
        </p:nvSpPr>
        <p:spPr bwMode="auto">
          <a:xfrm>
            <a:off x="1371431" y="6344048"/>
            <a:ext cx="1988265" cy="387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774790-ED44-D626-CE2B-313B210ACE86}"/>
              </a:ext>
            </a:extLst>
          </p:cNvPr>
          <p:cNvSpPr/>
          <p:nvPr/>
        </p:nvSpPr>
        <p:spPr bwMode="auto">
          <a:xfrm>
            <a:off x="5447928" y="4894617"/>
            <a:ext cx="1512169" cy="155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75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E8628-386B-D511-85CC-4EA773361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DAB518-AAC8-BC60-B9AA-B93C87CA1D83}"/>
              </a:ext>
            </a:extLst>
          </p:cNvPr>
          <p:cNvSpPr/>
          <p:nvPr/>
        </p:nvSpPr>
        <p:spPr bwMode="auto">
          <a:xfrm>
            <a:off x="5051937" y="3889510"/>
            <a:ext cx="549822" cy="48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EFABD-8340-73A3-DC73-80F6C32D01ED}"/>
              </a:ext>
            </a:extLst>
          </p:cNvPr>
          <p:cNvSpPr/>
          <p:nvPr/>
        </p:nvSpPr>
        <p:spPr bwMode="auto">
          <a:xfrm>
            <a:off x="2394460" y="4948150"/>
            <a:ext cx="516500" cy="45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B02696-D4B7-8B63-A892-E416EC410F2F}"/>
              </a:ext>
            </a:extLst>
          </p:cNvPr>
          <p:cNvSpPr/>
          <p:nvPr/>
        </p:nvSpPr>
        <p:spPr bwMode="auto">
          <a:xfrm>
            <a:off x="8550810" y="4931479"/>
            <a:ext cx="533161" cy="48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9464A-F640-776D-9A5F-5C0E91814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7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78E43-7AFC-C9B1-A9BC-6E9ECE71DB7E}"/>
              </a:ext>
            </a:extLst>
          </p:cNvPr>
          <p:cNvSpPr/>
          <p:nvPr/>
        </p:nvSpPr>
        <p:spPr bwMode="auto">
          <a:xfrm>
            <a:off x="2891013" y="2457859"/>
            <a:ext cx="842756" cy="42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71057-8D67-B33A-D232-BBF70C652CD4}"/>
              </a:ext>
            </a:extLst>
          </p:cNvPr>
          <p:cNvSpPr/>
          <p:nvPr/>
        </p:nvSpPr>
        <p:spPr bwMode="auto">
          <a:xfrm>
            <a:off x="5025385" y="3586012"/>
            <a:ext cx="916039" cy="41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9DC145-B530-B7A9-4E48-824696D981D8}"/>
              </a:ext>
            </a:extLst>
          </p:cNvPr>
          <p:cNvSpPr/>
          <p:nvPr/>
        </p:nvSpPr>
        <p:spPr bwMode="auto">
          <a:xfrm>
            <a:off x="8378090" y="4732509"/>
            <a:ext cx="1227492" cy="54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BD95B2-7E63-90DE-B2F1-B278E8947DEB}"/>
              </a:ext>
            </a:extLst>
          </p:cNvPr>
          <p:cNvSpPr/>
          <p:nvPr/>
        </p:nvSpPr>
        <p:spPr bwMode="auto">
          <a:xfrm>
            <a:off x="7425409" y="5888178"/>
            <a:ext cx="1209172" cy="54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5A210-F384-CD75-929C-357DD032E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88ECD-3A29-9B09-6A80-108338129550}"/>
              </a:ext>
            </a:extLst>
          </p:cNvPr>
          <p:cNvSpPr/>
          <p:nvPr/>
        </p:nvSpPr>
        <p:spPr bwMode="auto">
          <a:xfrm>
            <a:off x="2891428" y="2562542"/>
            <a:ext cx="933333" cy="438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115D87-3548-6C85-5A50-490606AABB76}"/>
              </a:ext>
            </a:extLst>
          </p:cNvPr>
          <p:cNvSpPr/>
          <p:nvPr/>
        </p:nvSpPr>
        <p:spPr bwMode="auto">
          <a:xfrm>
            <a:off x="6777142" y="2495872"/>
            <a:ext cx="638095" cy="552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2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51D56-195D-26D4-26ED-B04A031AF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4B39B-A3BE-F5AF-D7D3-413960E3963D}"/>
              </a:ext>
            </a:extLst>
          </p:cNvPr>
          <p:cNvSpPr/>
          <p:nvPr/>
        </p:nvSpPr>
        <p:spPr bwMode="auto">
          <a:xfrm>
            <a:off x="10053333" y="3815028"/>
            <a:ext cx="561904" cy="572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432E21-8255-7C3A-9983-BEA45E7E1A88}"/>
              </a:ext>
            </a:extLst>
          </p:cNvPr>
          <p:cNvSpPr/>
          <p:nvPr/>
        </p:nvSpPr>
        <p:spPr bwMode="auto">
          <a:xfrm>
            <a:off x="10053333" y="5026654"/>
            <a:ext cx="561904" cy="572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2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A06FB-EB1B-6D8B-CB60-D812C81F1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1801DB-35A1-EB1E-64F0-EFB5532E89E0}"/>
              </a:ext>
            </a:extLst>
          </p:cNvPr>
          <p:cNvSpPr/>
          <p:nvPr/>
        </p:nvSpPr>
        <p:spPr bwMode="auto">
          <a:xfrm>
            <a:off x="9967619" y="1296197"/>
            <a:ext cx="571428" cy="58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FB985-EC30-7AA9-B77A-590A50B8E291}"/>
              </a:ext>
            </a:extLst>
          </p:cNvPr>
          <p:cNvSpPr/>
          <p:nvPr/>
        </p:nvSpPr>
        <p:spPr bwMode="auto">
          <a:xfrm>
            <a:off x="10015238" y="3689539"/>
            <a:ext cx="561904" cy="56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3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F39E7-F75C-E797-1921-A8ADF74799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589A7-0C04-A0C0-9F2A-F8F651E3B983}"/>
              </a:ext>
            </a:extLst>
          </p:cNvPr>
          <p:cNvSpPr/>
          <p:nvPr/>
        </p:nvSpPr>
        <p:spPr bwMode="auto">
          <a:xfrm>
            <a:off x="6472380" y="2553349"/>
            <a:ext cx="380952" cy="4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07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FAF32-6D52-E7C5-97C8-CA3C16D27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F5177-7B89-7E9F-3771-E0428EF6C578}"/>
              </a:ext>
            </a:extLst>
          </p:cNvPr>
          <p:cNvSpPr/>
          <p:nvPr/>
        </p:nvSpPr>
        <p:spPr bwMode="auto">
          <a:xfrm>
            <a:off x="3310476" y="2614245"/>
            <a:ext cx="419047" cy="46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D3DED-AA79-D7FF-C839-04D766568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2DAF5-2F2E-6F3F-AAE1-6B04111E4AD5}"/>
              </a:ext>
            </a:extLst>
          </p:cNvPr>
          <p:cNvSpPr/>
          <p:nvPr/>
        </p:nvSpPr>
        <p:spPr bwMode="auto">
          <a:xfrm>
            <a:off x="2148571" y="2210874"/>
            <a:ext cx="419047" cy="46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2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2023-07-12T15:53:38Z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