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1" r:id="rId4"/>
    <p:sldId id="370" r:id="rId5"/>
    <p:sldId id="369" r:id="rId6"/>
    <p:sldId id="368" r:id="rId7"/>
    <p:sldId id="366" r:id="rId8"/>
    <p:sldId id="365" r:id="rId9"/>
    <p:sldId id="364" r:id="rId10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 autoAdjust="0"/>
    <p:restoredTop sz="94660" autoAdjust="0"/>
  </p:normalViewPr>
  <p:slideViewPr>
    <p:cSldViewPr>
      <p:cViewPr varScale="1">
        <p:scale>
          <a:sx n="77" d="100"/>
          <a:sy n="77" d="100"/>
        </p:scale>
        <p:origin x="102" y="18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E4A0C0CB-8C57-4C8D-5C30-23A446FA894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6000" y="3005190"/>
            <a:ext cx="9600000" cy="847619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76E51B3-5302-E70F-AC80-242FA0AD66A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90907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6C24477-D5BE-5CBD-1856-481436588EBA}"/>
              </a:ext>
            </a:extLst>
          </p:cNvPr>
          <p:cNvSpPr/>
          <p:nvPr/>
        </p:nvSpPr>
        <p:spPr bwMode="auto">
          <a:xfrm>
            <a:off x="6327495" y="3443563"/>
            <a:ext cx="927608" cy="4328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65F6876-4963-3A0F-0433-22ED33344D39}"/>
              </a:ext>
            </a:extLst>
          </p:cNvPr>
          <p:cNvSpPr/>
          <p:nvPr/>
        </p:nvSpPr>
        <p:spPr bwMode="auto">
          <a:xfrm>
            <a:off x="6850583" y="4295345"/>
            <a:ext cx="913659" cy="4328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E22988A-1B8D-2900-4A90-8C6869530C62}"/>
              </a:ext>
            </a:extLst>
          </p:cNvPr>
          <p:cNvSpPr/>
          <p:nvPr/>
        </p:nvSpPr>
        <p:spPr bwMode="auto">
          <a:xfrm>
            <a:off x="5044188" y="5998909"/>
            <a:ext cx="1373975" cy="4258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0F81880-8C0E-73F3-DE19-035ADDF5676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363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60BC767-9A46-41B1-281D-15B1A8AA8A60}"/>
              </a:ext>
            </a:extLst>
          </p:cNvPr>
          <p:cNvSpPr/>
          <p:nvPr/>
        </p:nvSpPr>
        <p:spPr bwMode="auto">
          <a:xfrm>
            <a:off x="8996190" y="1276935"/>
            <a:ext cx="1257142" cy="5622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F34FEEC-BB92-6472-9321-DFED157CBA0D}"/>
              </a:ext>
            </a:extLst>
          </p:cNvPr>
          <p:cNvSpPr/>
          <p:nvPr/>
        </p:nvSpPr>
        <p:spPr bwMode="auto">
          <a:xfrm>
            <a:off x="2577142" y="2725381"/>
            <a:ext cx="1857142" cy="5717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69D7E97-A0B8-9A31-DBFA-23EAEAFB5815}"/>
              </a:ext>
            </a:extLst>
          </p:cNvPr>
          <p:cNvSpPr/>
          <p:nvPr/>
        </p:nvSpPr>
        <p:spPr bwMode="auto">
          <a:xfrm>
            <a:off x="9339047" y="2734910"/>
            <a:ext cx="1266666" cy="5622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FC289FA-D183-015A-CFB6-CCDEFE776512}"/>
              </a:ext>
            </a:extLst>
          </p:cNvPr>
          <p:cNvSpPr/>
          <p:nvPr/>
        </p:nvSpPr>
        <p:spPr bwMode="auto">
          <a:xfrm>
            <a:off x="7824761" y="4164296"/>
            <a:ext cx="2476190" cy="5908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7552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5330900-2EE5-BD5B-F3AB-59037630227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3975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2689D96-C96B-4B68-4E03-245B713D220A}"/>
              </a:ext>
            </a:extLst>
          </p:cNvPr>
          <p:cNvSpPr/>
          <p:nvPr/>
        </p:nvSpPr>
        <p:spPr bwMode="auto">
          <a:xfrm>
            <a:off x="5105291" y="2329108"/>
            <a:ext cx="1279364" cy="3546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810C9E9-8209-EBD1-2F1E-0F3BAAF20447}"/>
              </a:ext>
            </a:extLst>
          </p:cNvPr>
          <p:cNvSpPr/>
          <p:nvPr/>
        </p:nvSpPr>
        <p:spPr bwMode="auto">
          <a:xfrm>
            <a:off x="4373124" y="3269831"/>
            <a:ext cx="1757199" cy="3546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03EE2B1-C91C-6BA9-32D9-FF91DA717460}"/>
              </a:ext>
            </a:extLst>
          </p:cNvPr>
          <p:cNvSpPr/>
          <p:nvPr/>
        </p:nvSpPr>
        <p:spPr bwMode="auto">
          <a:xfrm>
            <a:off x="5105291" y="4210554"/>
            <a:ext cx="1032739" cy="3546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BE0C4BA-220C-943C-24EB-A83658231DF5}"/>
              </a:ext>
            </a:extLst>
          </p:cNvPr>
          <p:cNvSpPr/>
          <p:nvPr/>
        </p:nvSpPr>
        <p:spPr bwMode="auto">
          <a:xfrm>
            <a:off x="5097584" y="5151277"/>
            <a:ext cx="1287071" cy="3546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FD1E5A9-BD8C-8B85-7A7B-9C36F7DE72B4}"/>
              </a:ext>
            </a:extLst>
          </p:cNvPr>
          <p:cNvSpPr/>
          <p:nvPr/>
        </p:nvSpPr>
        <p:spPr bwMode="auto">
          <a:xfrm>
            <a:off x="5128412" y="6084289"/>
            <a:ext cx="1510574" cy="3546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43071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0394921-B0FD-8BF3-2536-82CA0288C01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599393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BF55569-E2D0-23DF-56D9-24733422BED4}"/>
              </a:ext>
            </a:extLst>
          </p:cNvPr>
          <p:cNvSpPr/>
          <p:nvPr/>
        </p:nvSpPr>
        <p:spPr bwMode="auto">
          <a:xfrm>
            <a:off x="4002390" y="4119107"/>
            <a:ext cx="835133" cy="2115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8951A49-65C0-7ADB-CBA1-FF493D3FAF46}"/>
              </a:ext>
            </a:extLst>
          </p:cNvPr>
          <p:cNvSpPr/>
          <p:nvPr/>
        </p:nvSpPr>
        <p:spPr bwMode="auto">
          <a:xfrm>
            <a:off x="3944248" y="5219272"/>
            <a:ext cx="338281" cy="2062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DBACC43-F2F4-96D3-3732-148D5DAB170C}"/>
              </a:ext>
            </a:extLst>
          </p:cNvPr>
          <p:cNvSpPr/>
          <p:nvPr/>
        </p:nvSpPr>
        <p:spPr bwMode="auto">
          <a:xfrm>
            <a:off x="2955831" y="6287702"/>
            <a:ext cx="502137" cy="2115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3115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30FEB83-03BA-63F6-32B9-221B78C7456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649430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789329A-6601-897A-98A4-A171DF89958F}"/>
              </a:ext>
            </a:extLst>
          </p:cNvPr>
          <p:cNvSpPr/>
          <p:nvPr/>
        </p:nvSpPr>
        <p:spPr bwMode="auto">
          <a:xfrm>
            <a:off x="1271464" y="5445224"/>
            <a:ext cx="5776760" cy="12867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7398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80E1D26-40A4-D073-7881-43A07A7E2E7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8106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9082335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4C75557-5BC8-7C50-A40A-FD3E8D9B70D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303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7E6E9CB-613B-9FA8-3F0F-64F54D48D649}"/>
              </a:ext>
            </a:extLst>
          </p:cNvPr>
          <p:cNvSpPr/>
          <p:nvPr/>
        </p:nvSpPr>
        <p:spPr bwMode="auto">
          <a:xfrm>
            <a:off x="1262857" y="1258081"/>
            <a:ext cx="6133333" cy="4291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7B840CF-C28B-224A-C137-206DCEC86FDA}"/>
              </a:ext>
            </a:extLst>
          </p:cNvPr>
          <p:cNvSpPr/>
          <p:nvPr/>
        </p:nvSpPr>
        <p:spPr bwMode="auto">
          <a:xfrm>
            <a:off x="681904" y="2307047"/>
            <a:ext cx="4857142" cy="4386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00C71A2-2AC8-16CA-E9D4-55337AFDB89A}"/>
              </a:ext>
            </a:extLst>
          </p:cNvPr>
          <p:cNvSpPr/>
          <p:nvPr/>
        </p:nvSpPr>
        <p:spPr bwMode="auto">
          <a:xfrm>
            <a:off x="681904" y="3365549"/>
            <a:ext cx="2676190" cy="4958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FFC4655-EBD1-9B79-FE6C-F355C2326D0C}"/>
              </a:ext>
            </a:extLst>
          </p:cNvPr>
          <p:cNvSpPr/>
          <p:nvPr/>
        </p:nvSpPr>
        <p:spPr bwMode="auto">
          <a:xfrm>
            <a:off x="681904" y="4433587"/>
            <a:ext cx="2742857" cy="4005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B3F7CE0-62E4-E20E-AADF-49826BAFD9EB}"/>
              </a:ext>
            </a:extLst>
          </p:cNvPr>
          <p:cNvSpPr/>
          <p:nvPr/>
        </p:nvSpPr>
        <p:spPr bwMode="auto">
          <a:xfrm>
            <a:off x="681904" y="5434872"/>
            <a:ext cx="5270080" cy="5054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9792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041E514-BF26-ED40-4C8B-A249B874653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5784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E26BB1A-BBE6-2F6F-4D0B-26E9E74613AE}"/>
              </a:ext>
            </a:extLst>
          </p:cNvPr>
          <p:cNvSpPr/>
          <p:nvPr/>
        </p:nvSpPr>
        <p:spPr bwMode="auto">
          <a:xfrm>
            <a:off x="1631504" y="5013176"/>
            <a:ext cx="8889130" cy="17188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0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36</cp:revision>
  <dcterms:created xsi:type="dcterms:W3CDTF">2015-09-16T06:52:26Z</dcterms:created>
  <dcterms:modified xsi:type="dcterms:W3CDTF">2023-07-12T10:37:21Z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