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41417" autoAdjust="0"/>
  </p:normalViewPr>
  <p:slideViewPr>
    <p:cSldViewPr>
      <p:cViewPr>
        <p:scale>
          <a:sx n="75" d="100"/>
          <a:sy n="75" d="100"/>
        </p:scale>
        <p:origin x="138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2BBC1C-D17D-6F27-161E-4637DA019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190" y="2995666"/>
            <a:ext cx="8047619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C5B47-0BF3-1BBC-6807-AC905D7DF3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88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EE686A-70BC-1792-ED23-97D3C3A40909}"/>
              </a:ext>
            </a:extLst>
          </p:cNvPr>
          <p:cNvSpPr/>
          <p:nvPr/>
        </p:nvSpPr>
        <p:spPr bwMode="auto">
          <a:xfrm>
            <a:off x="1433631" y="5050032"/>
            <a:ext cx="1669072" cy="32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28C65A-9B7B-6C49-E885-1666238BB171}"/>
              </a:ext>
            </a:extLst>
          </p:cNvPr>
          <p:cNvSpPr/>
          <p:nvPr/>
        </p:nvSpPr>
        <p:spPr bwMode="auto">
          <a:xfrm>
            <a:off x="3215680" y="4967408"/>
            <a:ext cx="4104456" cy="3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A6CB55-965F-4709-0099-C51FF3F66846}"/>
              </a:ext>
            </a:extLst>
          </p:cNvPr>
          <p:cNvSpPr/>
          <p:nvPr/>
        </p:nvSpPr>
        <p:spPr bwMode="auto">
          <a:xfrm>
            <a:off x="1343472" y="5687409"/>
            <a:ext cx="5904656" cy="32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926C4EA-4790-A09B-41C9-16076C7809CB}"/>
              </a:ext>
            </a:extLst>
          </p:cNvPr>
          <p:cNvSpPr/>
          <p:nvPr/>
        </p:nvSpPr>
        <p:spPr bwMode="auto">
          <a:xfrm>
            <a:off x="1439528" y="6318884"/>
            <a:ext cx="5376551" cy="41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81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B4E4C-CB54-0C80-41FA-3171690FC8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62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D6819F-5FB4-CB65-99B5-7F9C0C27E97E}"/>
              </a:ext>
            </a:extLst>
          </p:cNvPr>
          <p:cNvSpPr/>
          <p:nvPr/>
        </p:nvSpPr>
        <p:spPr bwMode="auto">
          <a:xfrm>
            <a:off x="1789571" y="5444169"/>
            <a:ext cx="416300" cy="352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D4CC69-45B1-6A0E-C2C0-C88EE59EA9CD}"/>
              </a:ext>
            </a:extLst>
          </p:cNvPr>
          <p:cNvSpPr/>
          <p:nvPr/>
        </p:nvSpPr>
        <p:spPr bwMode="auto">
          <a:xfrm>
            <a:off x="1789571" y="6174580"/>
            <a:ext cx="416300" cy="384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BDC9A-FE10-547B-D17A-A96353514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87B88B-84DD-9D45-87A2-E035F8CCC46A}"/>
              </a:ext>
            </a:extLst>
          </p:cNvPr>
          <p:cNvSpPr/>
          <p:nvPr/>
        </p:nvSpPr>
        <p:spPr bwMode="auto">
          <a:xfrm>
            <a:off x="2129523" y="2382921"/>
            <a:ext cx="1228571" cy="552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D491B7-8AB3-9CAA-C409-529AD7EF4896}"/>
              </a:ext>
            </a:extLst>
          </p:cNvPr>
          <p:cNvSpPr/>
          <p:nvPr/>
        </p:nvSpPr>
        <p:spPr bwMode="auto">
          <a:xfrm>
            <a:off x="5253333" y="3488778"/>
            <a:ext cx="1238095" cy="57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25FB0-BC40-4CFE-605D-F6EB86AEC8A1}"/>
              </a:ext>
            </a:extLst>
          </p:cNvPr>
          <p:cNvSpPr/>
          <p:nvPr/>
        </p:nvSpPr>
        <p:spPr bwMode="auto">
          <a:xfrm>
            <a:off x="3415238" y="4566035"/>
            <a:ext cx="1180952" cy="56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80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214B1-72C8-995E-7164-0ACCC31165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1ABDC-C0AD-1DD7-CE0F-65A9AA7B91C1}"/>
              </a:ext>
            </a:extLst>
          </p:cNvPr>
          <p:cNvSpPr/>
          <p:nvPr/>
        </p:nvSpPr>
        <p:spPr bwMode="auto">
          <a:xfrm>
            <a:off x="4110476" y="3438797"/>
            <a:ext cx="1857142" cy="5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3ACF1B-76BE-77C1-69D8-15909ECE068E}"/>
              </a:ext>
            </a:extLst>
          </p:cNvPr>
          <p:cNvSpPr/>
          <p:nvPr/>
        </p:nvSpPr>
        <p:spPr bwMode="auto">
          <a:xfrm>
            <a:off x="4605714" y="4543618"/>
            <a:ext cx="1190476" cy="55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40B302-9CDB-DE28-CD3F-6E5D62D95139}"/>
              </a:ext>
            </a:extLst>
          </p:cNvPr>
          <p:cNvSpPr/>
          <p:nvPr/>
        </p:nvSpPr>
        <p:spPr bwMode="auto">
          <a:xfrm>
            <a:off x="4110476" y="5648438"/>
            <a:ext cx="1238095" cy="5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BC95A-583D-A7A9-9FA0-A9C2273894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94893-0459-CDDE-E8F0-46FD1387772B}"/>
              </a:ext>
            </a:extLst>
          </p:cNvPr>
          <p:cNvSpPr/>
          <p:nvPr/>
        </p:nvSpPr>
        <p:spPr bwMode="auto">
          <a:xfrm>
            <a:off x="3377142" y="3534843"/>
            <a:ext cx="380952" cy="457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02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AE481-C702-AA4F-4181-B4F70BEB6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6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42A01-FE62-574E-2B78-6F9A5F54BD39}"/>
              </a:ext>
            </a:extLst>
          </p:cNvPr>
          <p:cNvSpPr/>
          <p:nvPr/>
        </p:nvSpPr>
        <p:spPr bwMode="auto">
          <a:xfrm>
            <a:off x="1895176" y="4175786"/>
            <a:ext cx="442820" cy="408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75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ECCED-C212-B61E-53CA-C007B9359E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6B1DE7-52E9-8254-507D-41CBC7F9528E}"/>
              </a:ext>
            </a:extLst>
          </p:cNvPr>
          <p:cNvSpPr/>
          <p:nvPr/>
        </p:nvSpPr>
        <p:spPr bwMode="auto">
          <a:xfrm>
            <a:off x="7910476" y="2374253"/>
            <a:ext cx="419047" cy="467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2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9E9BEC-C6A2-FEC6-ACD9-EC86A0DD26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0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E1CC6E-5CFB-72FF-E9E8-D1A78DCAD299}"/>
              </a:ext>
            </a:extLst>
          </p:cNvPr>
          <p:cNvSpPr/>
          <p:nvPr/>
        </p:nvSpPr>
        <p:spPr bwMode="auto">
          <a:xfrm>
            <a:off x="2051124" y="1244052"/>
            <a:ext cx="412460" cy="45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34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E228E-FBD5-93DD-1C16-ABFB938390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28"/>
          <a:stretch/>
        </p:blipFill>
        <p:spPr>
          <a:xfrm>
            <a:off x="720000" y="972000"/>
            <a:ext cx="6780570" cy="149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488801F-3976-6717-D2FF-C0BF8309E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564904"/>
            <a:ext cx="5832648" cy="408546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C6B2266-80AE-1420-46E9-9F6BADEC36C8}"/>
              </a:ext>
            </a:extLst>
          </p:cNvPr>
          <p:cNvCxnSpPr>
            <a:cxnSpLocks/>
          </p:cNvCxnSpPr>
          <p:nvPr/>
        </p:nvCxnSpPr>
        <p:spPr>
          <a:xfrm flipH="1" flipV="1">
            <a:off x="2927648" y="4480985"/>
            <a:ext cx="576064" cy="140501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229D70E-A5FC-D1B6-925F-BA8FC875FF01}"/>
              </a:ext>
            </a:extLst>
          </p:cNvPr>
          <p:cNvCxnSpPr>
            <a:cxnSpLocks/>
          </p:cNvCxnSpPr>
          <p:nvPr/>
        </p:nvCxnSpPr>
        <p:spPr>
          <a:xfrm flipH="1">
            <a:off x="2927648" y="2996952"/>
            <a:ext cx="576064" cy="2991727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9B35951-5A91-B3C2-56D4-6EA615AB959D}"/>
              </a:ext>
            </a:extLst>
          </p:cNvPr>
          <p:cNvCxnSpPr>
            <a:cxnSpLocks/>
          </p:cNvCxnSpPr>
          <p:nvPr/>
        </p:nvCxnSpPr>
        <p:spPr>
          <a:xfrm flipH="1">
            <a:off x="4943872" y="4060767"/>
            <a:ext cx="648072" cy="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2BE64C0-A2F4-3E7B-AFB5-73E2790821FC}"/>
              </a:ext>
            </a:extLst>
          </p:cNvPr>
          <p:cNvCxnSpPr>
            <a:cxnSpLocks/>
          </p:cNvCxnSpPr>
          <p:nvPr/>
        </p:nvCxnSpPr>
        <p:spPr>
          <a:xfrm flipH="1" flipV="1">
            <a:off x="4943872" y="4941168"/>
            <a:ext cx="648072" cy="79208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747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