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E6BD3FB-ACA3-4D4C-19F8-160D5596F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428" y="2176619"/>
            <a:ext cx="9257143" cy="25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CF0AB-CAC9-B58B-3954-26BEAB3673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5D3F02-05AB-6DA5-905F-1B44B387C691}"/>
              </a:ext>
            </a:extLst>
          </p:cNvPr>
          <p:cNvSpPr/>
          <p:nvPr/>
        </p:nvSpPr>
        <p:spPr bwMode="auto">
          <a:xfrm>
            <a:off x="1243809" y="1152966"/>
            <a:ext cx="3495238" cy="42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731636-4400-99EE-6C15-4A0A64800F29}"/>
              </a:ext>
            </a:extLst>
          </p:cNvPr>
          <p:cNvSpPr/>
          <p:nvPr/>
        </p:nvSpPr>
        <p:spPr bwMode="auto">
          <a:xfrm>
            <a:off x="681904" y="2162566"/>
            <a:ext cx="3780952" cy="4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2C9C3A-C368-14CF-D55A-21B79FBBFEC4}"/>
              </a:ext>
            </a:extLst>
          </p:cNvPr>
          <p:cNvSpPr/>
          <p:nvPr/>
        </p:nvSpPr>
        <p:spPr bwMode="auto">
          <a:xfrm>
            <a:off x="681904" y="3191216"/>
            <a:ext cx="2200000" cy="400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52E9AF-55DF-9A97-1BE8-7D142BFF0969}"/>
              </a:ext>
            </a:extLst>
          </p:cNvPr>
          <p:cNvSpPr/>
          <p:nvPr/>
        </p:nvSpPr>
        <p:spPr bwMode="auto">
          <a:xfrm>
            <a:off x="681904" y="4153193"/>
            <a:ext cx="2666666" cy="514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84157A-24BA-31D9-CA60-D63C0D2B1271}"/>
              </a:ext>
            </a:extLst>
          </p:cNvPr>
          <p:cNvSpPr/>
          <p:nvPr/>
        </p:nvSpPr>
        <p:spPr bwMode="auto">
          <a:xfrm>
            <a:off x="681904" y="5153269"/>
            <a:ext cx="7790360" cy="4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59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F1038-8C3C-780B-6A5C-78DF481417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4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18A2BE-706C-9DF1-ABDE-2E02C0A69DC1}"/>
              </a:ext>
            </a:extLst>
          </p:cNvPr>
          <p:cNvSpPr/>
          <p:nvPr/>
        </p:nvSpPr>
        <p:spPr bwMode="auto">
          <a:xfrm>
            <a:off x="1558556" y="4145592"/>
            <a:ext cx="3102660" cy="32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C5FB64-B4F4-91A8-83FE-CC02C6513278}"/>
              </a:ext>
            </a:extLst>
          </p:cNvPr>
          <p:cNvSpPr/>
          <p:nvPr/>
        </p:nvSpPr>
        <p:spPr bwMode="auto">
          <a:xfrm>
            <a:off x="1558556" y="4886563"/>
            <a:ext cx="2676394" cy="363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220EEF-1852-8931-2962-5CAF6EE8FF2A}"/>
              </a:ext>
            </a:extLst>
          </p:cNvPr>
          <p:cNvSpPr/>
          <p:nvPr/>
        </p:nvSpPr>
        <p:spPr bwMode="auto">
          <a:xfrm>
            <a:off x="1558556" y="5641514"/>
            <a:ext cx="1746993" cy="286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4F152D-C055-8A89-4FBF-AA46A4BCACA9}"/>
              </a:ext>
            </a:extLst>
          </p:cNvPr>
          <p:cNvSpPr/>
          <p:nvPr/>
        </p:nvSpPr>
        <p:spPr bwMode="auto">
          <a:xfrm>
            <a:off x="1558556" y="6389475"/>
            <a:ext cx="1160003" cy="27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21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6549C-BC55-1487-E833-3F50527372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76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A30EB0-1A45-4B39-4BCE-8B6EA6B2C309}"/>
              </a:ext>
            </a:extLst>
          </p:cNvPr>
          <p:cNvSpPr/>
          <p:nvPr/>
        </p:nvSpPr>
        <p:spPr bwMode="auto">
          <a:xfrm>
            <a:off x="3325114" y="3932267"/>
            <a:ext cx="282327" cy="314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F8E6D-6033-8954-DB0D-105E2CC252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25E2B-6B9E-342F-F554-A3C67E0E4BBB}"/>
              </a:ext>
            </a:extLst>
          </p:cNvPr>
          <p:cNvSpPr/>
          <p:nvPr/>
        </p:nvSpPr>
        <p:spPr bwMode="auto">
          <a:xfrm>
            <a:off x="4577142" y="2346256"/>
            <a:ext cx="390476" cy="458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16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3EB63-D476-C9C5-179F-2E3F4BC417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7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5E0DC7-29AF-264B-938F-B009B2C2B60F}"/>
              </a:ext>
            </a:extLst>
          </p:cNvPr>
          <p:cNvSpPr/>
          <p:nvPr/>
        </p:nvSpPr>
        <p:spPr bwMode="auto">
          <a:xfrm>
            <a:off x="3794622" y="4146041"/>
            <a:ext cx="1062434" cy="37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A0A683-4854-147E-32C5-D29DBDD745F4}"/>
              </a:ext>
            </a:extLst>
          </p:cNvPr>
          <p:cNvSpPr/>
          <p:nvPr/>
        </p:nvSpPr>
        <p:spPr bwMode="auto">
          <a:xfrm>
            <a:off x="8213385" y="4146041"/>
            <a:ext cx="1070482" cy="37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9F3DFB-12B6-08F3-B9C0-8508926C8922}"/>
              </a:ext>
            </a:extLst>
          </p:cNvPr>
          <p:cNvSpPr/>
          <p:nvPr/>
        </p:nvSpPr>
        <p:spPr bwMode="auto">
          <a:xfrm>
            <a:off x="3778524" y="5080531"/>
            <a:ext cx="812923" cy="37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BA8E16-F681-25CB-CFAA-849CC6318353}"/>
              </a:ext>
            </a:extLst>
          </p:cNvPr>
          <p:cNvSpPr/>
          <p:nvPr/>
        </p:nvSpPr>
        <p:spPr bwMode="auto">
          <a:xfrm>
            <a:off x="8237531" y="5080531"/>
            <a:ext cx="1311947" cy="37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E870C8-77E9-C064-08C1-477B58579B91}"/>
              </a:ext>
            </a:extLst>
          </p:cNvPr>
          <p:cNvSpPr/>
          <p:nvPr/>
        </p:nvSpPr>
        <p:spPr bwMode="auto">
          <a:xfrm>
            <a:off x="4036084" y="6015020"/>
            <a:ext cx="1078532" cy="37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98B8AD-0F66-A70B-7986-8A00077A3D16}"/>
              </a:ext>
            </a:extLst>
          </p:cNvPr>
          <p:cNvSpPr/>
          <p:nvPr/>
        </p:nvSpPr>
        <p:spPr bwMode="auto">
          <a:xfrm>
            <a:off x="7947776" y="6015020"/>
            <a:ext cx="1086581" cy="37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57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B136D-A1C6-53BC-5C7C-01727B5783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1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4ABCEB-95B7-2EF9-E380-CC95ABDEA2B1}"/>
              </a:ext>
            </a:extLst>
          </p:cNvPr>
          <p:cNvSpPr/>
          <p:nvPr/>
        </p:nvSpPr>
        <p:spPr bwMode="auto">
          <a:xfrm>
            <a:off x="685639" y="3267402"/>
            <a:ext cx="3642164" cy="447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0E7E55-78B0-6CB6-5F0D-99940394E7A6}"/>
              </a:ext>
            </a:extLst>
          </p:cNvPr>
          <p:cNvSpPr/>
          <p:nvPr/>
        </p:nvSpPr>
        <p:spPr bwMode="auto">
          <a:xfrm>
            <a:off x="5779515" y="3233014"/>
            <a:ext cx="3298563" cy="447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C3C7A3-32F4-CBF8-78CF-56BB17CE35BF}"/>
              </a:ext>
            </a:extLst>
          </p:cNvPr>
          <p:cNvSpPr/>
          <p:nvPr/>
        </p:nvSpPr>
        <p:spPr bwMode="auto">
          <a:xfrm>
            <a:off x="685639" y="4195880"/>
            <a:ext cx="3702294" cy="36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4EBF40-93DE-D118-0F84-CD5327DA9630}"/>
              </a:ext>
            </a:extLst>
          </p:cNvPr>
          <p:cNvSpPr/>
          <p:nvPr/>
        </p:nvSpPr>
        <p:spPr bwMode="auto">
          <a:xfrm>
            <a:off x="5779515" y="4161492"/>
            <a:ext cx="2396612" cy="35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380924-909B-E299-3058-66982FEEA88A}"/>
              </a:ext>
            </a:extLst>
          </p:cNvPr>
          <p:cNvSpPr/>
          <p:nvPr/>
        </p:nvSpPr>
        <p:spPr bwMode="auto">
          <a:xfrm>
            <a:off x="685639" y="5124358"/>
            <a:ext cx="2972143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8F635D-8118-872F-1A46-6BA05F6DB0D7}"/>
              </a:ext>
            </a:extLst>
          </p:cNvPr>
          <p:cNvSpPr/>
          <p:nvPr/>
        </p:nvSpPr>
        <p:spPr bwMode="auto">
          <a:xfrm>
            <a:off x="5779515" y="5081373"/>
            <a:ext cx="1675051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9B7DBC-E3D6-7DDB-6393-27CF2E9A2423}"/>
              </a:ext>
            </a:extLst>
          </p:cNvPr>
          <p:cNvSpPr/>
          <p:nvPr/>
        </p:nvSpPr>
        <p:spPr bwMode="auto">
          <a:xfrm>
            <a:off x="685639" y="6035641"/>
            <a:ext cx="1778132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92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0E14D-77BE-4F53-0A2F-089830BE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00D558-3B5F-9CCE-2F91-57E66959BF5A}"/>
              </a:ext>
            </a:extLst>
          </p:cNvPr>
          <p:cNvSpPr/>
          <p:nvPr/>
        </p:nvSpPr>
        <p:spPr bwMode="auto">
          <a:xfrm>
            <a:off x="681904" y="2336712"/>
            <a:ext cx="4228571" cy="496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A2D625-88D7-3E8D-BA8B-7904465E1091}"/>
              </a:ext>
            </a:extLst>
          </p:cNvPr>
          <p:cNvSpPr/>
          <p:nvPr/>
        </p:nvSpPr>
        <p:spPr bwMode="auto">
          <a:xfrm>
            <a:off x="6262857" y="2346256"/>
            <a:ext cx="3704761" cy="4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FCE1C2-A151-3830-8C5A-4570B8188581}"/>
              </a:ext>
            </a:extLst>
          </p:cNvPr>
          <p:cNvSpPr/>
          <p:nvPr/>
        </p:nvSpPr>
        <p:spPr bwMode="auto">
          <a:xfrm>
            <a:off x="681904" y="3396035"/>
            <a:ext cx="2695238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4C7FF4-2917-4EBC-2E49-966E3182C00E}"/>
              </a:ext>
            </a:extLst>
          </p:cNvPr>
          <p:cNvSpPr/>
          <p:nvPr/>
        </p:nvSpPr>
        <p:spPr bwMode="auto">
          <a:xfrm>
            <a:off x="6262857" y="3376948"/>
            <a:ext cx="2114285" cy="400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C3DC7F-574A-CFB9-F1B4-7D5E096154C4}"/>
              </a:ext>
            </a:extLst>
          </p:cNvPr>
          <p:cNvSpPr/>
          <p:nvPr/>
        </p:nvSpPr>
        <p:spPr bwMode="auto">
          <a:xfrm>
            <a:off x="681904" y="4398097"/>
            <a:ext cx="1371428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8548BA-327C-6EE4-7336-945427FCE589}"/>
              </a:ext>
            </a:extLst>
          </p:cNvPr>
          <p:cNvSpPr/>
          <p:nvPr/>
        </p:nvSpPr>
        <p:spPr bwMode="auto">
          <a:xfrm>
            <a:off x="6262857" y="4398097"/>
            <a:ext cx="1323809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77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760B43-8AF9-1A1C-F585-6C62D815AC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538B09-6CBE-7E9C-79E3-F080BDF37B4D}"/>
              </a:ext>
            </a:extLst>
          </p:cNvPr>
          <p:cNvSpPr/>
          <p:nvPr/>
        </p:nvSpPr>
        <p:spPr bwMode="auto">
          <a:xfrm>
            <a:off x="681904" y="2232003"/>
            <a:ext cx="5809523" cy="496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E529F8-4293-F135-C0EE-B37DC0956632}"/>
              </a:ext>
            </a:extLst>
          </p:cNvPr>
          <p:cNvSpPr/>
          <p:nvPr/>
        </p:nvSpPr>
        <p:spPr bwMode="auto">
          <a:xfrm>
            <a:off x="681904" y="3234279"/>
            <a:ext cx="2695238" cy="439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8282A8-2823-6E8A-6DD7-4F94AF9C0A50}"/>
              </a:ext>
            </a:extLst>
          </p:cNvPr>
          <p:cNvSpPr/>
          <p:nvPr/>
        </p:nvSpPr>
        <p:spPr bwMode="auto">
          <a:xfrm>
            <a:off x="681904" y="4284282"/>
            <a:ext cx="1361904" cy="372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42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DC9C8-CDCB-03B9-ED28-CDB5620EBD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52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66854C-E1C1-6164-E396-0020A5C77F9F}"/>
              </a:ext>
            </a:extLst>
          </p:cNvPr>
          <p:cNvSpPr/>
          <p:nvPr/>
        </p:nvSpPr>
        <p:spPr bwMode="auto">
          <a:xfrm>
            <a:off x="1822226" y="4156864"/>
            <a:ext cx="2159068" cy="33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FC4CA0-07EC-AFF9-BC00-5A7059059B04}"/>
              </a:ext>
            </a:extLst>
          </p:cNvPr>
          <p:cNvSpPr/>
          <p:nvPr/>
        </p:nvSpPr>
        <p:spPr bwMode="auto">
          <a:xfrm>
            <a:off x="1498042" y="4857405"/>
            <a:ext cx="1439378" cy="26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593572-64DD-D747-94D2-CB9DDDB2FFE8}"/>
              </a:ext>
            </a:extLst>
          </p:cNvPr>
          <p:cNvSpPr/>
          <p:nvPr/>
        </p:nvSpPr>
        <p:spPr bwMode="auto">
          <a:xfrm>
            <a:off x="1498042" y="5506054"/>
            <a:ext cx="2295225" cy="350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5F562F-5973-F020-0CD4-204118AAC333}"/>
              </a:ext>
            </a:extLst>
          </p:cNvPr>
          <p:cNvSpPr/>
          <p:nvPr/>
        </p:nvSpPr>
        <p:spPr bwMode="auto">
          <a:xfrm>
            <a:off x="1472107" y="6187135"/>
            <a:ext cx="6114117" cy="350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51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54C400-01CA-44EE-D06F-1D3C53D0BD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2848050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2023-07-12T14:22:20Z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