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1CDEE9-07BE-CE51-84CE-75BF564E1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286" y="2209952"/>
            <a:ext cx="9171428" cy="24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B5195-786F-7B3E-C150-C0BB07DE1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8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8573C5-5CD8-76AD-348B-FEB2BD94F178}"/>
              </a:ext>
            </a:extLst>
          </p:cNvPr>
          <p:cNvSpPr/>
          <p:nvPr/>
        </p:nvSpPr>
        <p:spPr bwMode="auto">
          <a:xfrm>
            <a:off x="1462146" y="5614869"/>
            <a:ext cx="2678180" cy="355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EB9490-1A22-4CC3-FE06-D8012214947A}"/>
              </a:ext>
            </a:extLst>
          </p:cNvPr>
          <p:cNvSpPr/>
          <p:nvPr/>
        </p:nvSpPr>
        <p:spPr bwMode="auto">
          <a:xfrm>
            <a:off x="1431020" y="6218128"/>
            <a:ext cx="4267361" cy="552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F22C7-D6D9-4FDD-12C2-4DDB27EFF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4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9C49867-5FEF-9F5C-1D2D-DDACCFC47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437112"/>
            <a:ext cx="6408712" cy="1974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81513-B471-0575-8451-5085D94B5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42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9BBB6-BD5A-5A5D-A057-FFA8EEB946FA}"/>
              </a:ext>
            </a:extLst>
          </p:cNvPr>
          <p:cNvSpPr/>
          <p:nvPr/>
        </p:nvSpPr>
        <p:spPr bwMode="auto">
          <a:xfrm>
            <a:off x="1352296" y="1988470"/>
            <a:ext cx="236312" cy="2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024D3-EFB7-9216-4CE0-9702BA0A6C2B}"/>
              </a:ext>
            </a:extLst>
          </p:cNvPr>
          <p:cNvSpPr/>
          <p:nvPr/>
        </p:nvSpPr>
        <p:spPr bwMode="auto">
          <a:xfrm>
            <a:off x="2425283" y="2819547"/>
            <a:ext cx="236312" cy="294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3C764D-142B-F559-CA8A-E9BC587CB38B}"/>
              </a:ext>
            </a:extLst>
          </p:cNvPr>
          <p:cNvSpPr/>
          <p:nvPr/>
        </p:nvSpPr>
        <p:spPr bwMode="auto">
          <a:xfrm>
            <a:off x="3760131" y="3657016"/>
            <a:ext cx="229925" cy="2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77A772-749D-8BCD-280C-6DA27CADC7BA}"/>
              </a:ext>
            </a:extLst>
          </p:cNvPr>
          <p:cNvSpPr/>
          <p:nvPr/>
        </p:nvSpPr>
        <p:spPr bwMode="auto">
          <a:xfrm>
            <a:off x="5101366" y="4488093"/>
            <a:ext cx="197991" cy="2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4BD44-BD24-0D06-7845-18838ECB44E8}"/>
              </a:ext>
            </a:extLst>
          </p:cNvPr>
          <p:cNvSpPr/>
          <p:nvPr/>
        </p:nvSpPr>
        <p:spPr bwMode="auto">
          <a:xfrm>
            <a:off x="2865975" y="6092710"/>
            <a:ext cx="3429728" cy="40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67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35529-886D-DF70-800A-B38D5F77A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9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13237-E245-B4FF-F443-22D1F20D2ABE}"/>
              </a:ext>
            </a:extLst>
          </p:cNvPr>
          <p:cNvSpPr/>
          <p:nvPr/>
        </p:nvSpPr>
        <p:spPr bwMode="auto">
          <a:xfrm>
            <a:off x="2276032" y="5773581"/>
            <a:ext cx="351056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D1C0F-AC29-9E90-1221-047DC9CE5FCB}"/>
              </a:ext>
            </a:extLst>
          </p:cNvPr>
          <p:cNvSpPr/>
          <p:nvPr/>
        </p:nvSpPr>
        <p:spPr bwMode="auto">
          <a:xfrm>
            <a:off x="5359633" y="5773581"/>
            <a:ext cx="341568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D5CCD-18B6-586A-1A35-168A735664F0}"/>
              </a:ext>
            </a:extLst>
          </p:cNvPr>
          <p:cNvSpPr/>
          <p:nvPr/>
        </p:nvSpPr>
        <p:spPr bwMode="auto">
          <a:xfrm>
            <a:off x="9382546" y="5773581"/>
            <a:ext cx="635696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2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6A7F8-5994-5C24-05D1-FDB986CDA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DAC4E-35BE-B58B-1C8C-AA32434883B8}"/>
              </a:ext>
            </a:extLst>
          </p:cNvPr>
          <p:cNvSpPr/>
          <p:nvPr/>
        </p:nvSpPr>
        <p:spPr bwMode="auto">
          <a:xfrm>
            <a:off x="2243809" y="4413339"/>
            <a:ext cx="352380" cy="4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93692-FA00-5F41-AE35-36825B834C46}"/>
              </a:ext>
            </a:extLst>
          </p:cNvPr>
          <p:cNvSpPr/>
          <p:nvPr/>
        </p:nvSpPr>
        <p:spPr bwMode="auto">
          <a:xfrm>
            <a:off x="5339047" y="4413339"/>
            <a:ext cx="342857" cy="4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F82B3-805D-939D-DFA2-AB7028A46CDC}"/>
              </a:ext>
            </a:extLst>
          </p:cNvPr>
          <p:cNvSpPr/>
          <p:nvPr/>
        </p:nvSpPr>
        <p:spPr bwMode="auto">
          <a:xfrm>
            <a:off x="9377142" y="4413339"/>
            <a:ext cx="638096" cy="4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6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65A74-1134-469D-EEB3-21C57690B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1108F-4674-58FB-C0DF-8C603A20CF42}"/>
              </a:ext>
            </a:extLst>
          </p:cNvPr>
          <p:cNvSpPr/>
          <p:nvPr/>
        </p:nvSpPr>
        <p:spPr bwMode="auto">
          <a:xfrm>
            <a:off x="2234285" y="4560335"/>
            <a:ext cx="352380" cy="4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D28203-2457-19A7-3817-D21AC86095F6}"/>
              </a:ext>
            </a:extLst>
          </p:cNvPr>
          <p:cNvSpPr/>
          <p:nvPr/>
        </p:nvSpPr>
        <p:spPr bwMode="auto">
          <a:xfrm>
            <a:off x="5329523" y="4560335"/>
            <a:ext cx="342857" cy="4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21EF8-AE58-D0CA-D9D1-9FDA0C390817}"/>
              </a:ext>
            </a:extLst>
          </p:cNvPr>
          <p:cNvSpPr/>
          <p:nvPr/>
        </p:nvSpPr>
        <p:spPr bwMode="auto">
          <a:xfrm>
            <a:off x="9377142" y="4560335"/>
            <a:ext cx="628571" cy="4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0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6A6A3-FF0F-5CDB-6FF2-076DEAD000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23"/>
          <a:stretch/>
        </p:blipFill>
        <p:spPr>
          <a:xfrm>
            <a:off x="720000" y="972000"/>
            <a:ext cx="7464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71828-3AC0-B0C6-C155-8D3A28EE5451}"/>
              </a:ext>
            </a:extLst>
          </p:cNvPr>
          <p:cNvSpPr/>
          <p:nvPr/>
        </p:nvSpPr>
        <p:spPr bwMode="auto">
          <a:xfrm>
            <a:off x="1293653" y="4246285"/>
            <a:ext cx="4991645" cy="46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5F5B7-461C-C87D-DDE5-D754D14DB3E0}"/>
              </a:ext>
            </a:extLst>
          </p:cNvPr>
          <p:cNvSpPr/>
          <p:nvPr/>
        </p:nvSpPr>
        <p:spPr bwMode="auto">
          <a:xfrm>
            <a:off x="1302215" y="5154857"/>
            <a:ext cx="6449969" cy="157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2AEC13-A3D8-89FE-CB88-76C708E29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3839" y="902024"/>
            <a:ext cx="1767650" cy="585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9CE89-BEFA-1E5E-B303-6969CC0B7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5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CFB7F-5ACB-1F25-BADB-4E3A72DAE5C1}"/>
              </a:ext>
            </a:extLst>
          </p:cNvPr>
          <p:cNvSpPr/>
          <p:nvPr/>
        </p:nvSpPr>
        <p:spPr bwMode="auto">
          <a:xfrm>
            <a:off x="1195288" y="3772733"/>
            <a:ext cx="5658202" cy="40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174DF-A0F7-70EB-EE7C-F1756E76BB11}"/>
              </a:ext>
            </a:extLst>
          </p:cNvPr>
          <p:cNvSpPr/>
          <p:nvPr/>
        </p:nvSpPr>
        <p:spPr bwMode="auto">
          <a:xfrm>
            <a:off x="1195288" y="4588041"/>
            <a:ext cx="2723481" cy="41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69F749-8D65-ACE1-AB73-BBFF632B30CB}"/>
              </a:ext>
            </a:extLst>
          </p:cNvPr>
          <p:cNvSpPr/>
          <p:nvPr/>
        </p:nvSpPr>
        <p:spPr bwMode="auto">
          <a:xfrm>
            <a:off x="1172799" y="5345696"/>
            <a:ext cx="8555201" cy="146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531BE1-AC7A-D35B-E9D4-4DE060E40E4F}"/>
              </a:ext>
            </a:extLst>
          </p:cNvPr>
          <p:cNvSpPr/>
          <p:nvPr/>
        </p:nvSpPr>
        <p:spPr bwMode="auto">
          <a:xfrm>
            <a:off x="7007052" y="811660"/>
            <a:ext cx="1904685" cy="115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9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9ECBE-B14A-5814-58DB-2A5A46968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C37AE-CE50-282E-7ECB-B8C6FE810BEB}"/>
              </a:ext>
            </a:extLst>
          </p:cNvPr>
          <p:cNvSpPr/>
          <p:nvPr/>
        </p:nvSpPr>
        <p:spPr bwMode="auto">
          <a:xfrm>
            <a:off x="1843809" y="4613167"/>
            <a:ext cx="7133333" cy="51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6855BC-7E01-14D3-13D6-79769CFE9E05}"/>
              </a:ext>
            </a:extLst>
          </p:cNvPr>
          <p:cNvSpPr/>
          <p:nvPr/>
        </p:nvSpPr>
        <p:spPr bwMode="auto">
          <a:xfrm>
            <a:off x="1853333" y="5633075"/>
            <a:ext cx="7171428" cy="51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48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2023-07-12T15:38:51Z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