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10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33F8454-6812-BF8D-B792-1EDC6F6518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619" y="3005190"/>
            <a:ext cx="9104762" cy="84761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2762D7-0C9F-C5A2-38C4-C6C3C9B2AA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37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7B842C-7B7F-DA09-76BB-B09356E4F773}"/>
              </a:ext>
            </a:extLst>
          </p:cNvPr>
          <p:cNvSpPr/>
          <p:nvPr/>
        </p:nvSpPr>
        <p:spPr bwMode="auto">
          <a:xfrm>
            <a:off x="9312538" y="4041647"/>
            <a:ext cx="581648" cy="405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97F287-1707-B3DB-0A82-EA5143B2CFB3}"/>
              </a:ext>
            </a:extLst>
          </p:cNvPr>
          <p:cNvSpPr/>
          <p:nvPr/>
        </p:nvSpPr>
        <p:spPr bwMode="auto">
          <a:xfrm>
            <a:off x="3901442" y="6141004"/>
            <a:ext cx="590461" cy="405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869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74D07A-8A6D-BE4A-B346-6038A53796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8735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7397DC-7176-62A8-4213-A2FD135E6B6A}"/>
              </a:ext>
            </a:extLst>
          </p:cNvPr>
          <p:cNvSpPr/>
          <p:nvPr/>
        </p:nvSpPr>
        <p:spPr bwMode="auto">
          <a:xfrm>
            <a:off x="3102097" y="4488631"/>
            <a:ext cx="187900" cy="224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94DEEEF-5388-8F09-6927-B23FFC2A12CF}"/>
              </a:ext>
            </a:extLst>
          </p:cNvPr>
          <p:cNvSpPr/>
          <p:nvPr/>
        </p:nvSpPr>
        <p:spPr bwMode="auto">
          <a:xfrm>
            <a:off x="5678156" y="4488631"/>
            <a:ext cx="193962" cy="230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CD1C8AC-E7B5-8ED4-B7CE-4F8550C9B96D}"/>
              </a:ext>
            </a:extLst>
          </p:cNvPr>
          <p:cNvSpPr/>
          <p:nvPr/>
        </p:nvSpPr>
        <p:spPr bwMode="auto">
          <a:xfrm>
            <a:off x="3114219" y="5319284"/>
            <a:ext cx="345495" cy="224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290AB40-6B65-9EA2-2D0C-CB57856CA5CF}"/>
              </a:ext>
            </a:extLst>
          </p:cNvPr>
          <p:cNvSpPr/>
          <p:nvPr/>
        </p:nvSpPr>
        <p:spPr bwMode="auto">
          <a:xfrm>
            <a:off x="5629666" y="5319284"/>
            <a:ext cx="339433" cy="224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3502EBC-4588-B013-0740-AA81A2CF32D0}"/>
              </a:ext>
            </a:extLst>
          </p:cNvPr>
          <p:cNvSpPr/>
          <p:nvPr/>
        </p:nvSpPr>
        <p:spPr bwMode="auto">
          <a:xfrm>
            <a:off x="3344549" y="5731578"/>
            <a:ext cx="339433" cy="224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6D1ED11-6B96-F53B-00A0-5E5C07531EC7}"/>
              </a:ext>
            </a:extLst>
          </p:cNvPr>
          <p:cNvSpPr/>
          <p:nvPr/>
        </p:nvSpPr>
        <p:spPr bwMode="auto">
          <a:xfrm>
            <a:off x="5556930" y="5731578"/>
            <a:ext cx="515211" cy="230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4D3357-1217-B4A7-F864-3961308A83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8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E63987-DC52-9584-D359-9FE428DAD8C8}"/>
              </a:ext>
            </a:extLst>
          </p:cNvPr>
          <p:cNvSpPr/>
          <p:nvPr/>
        </p:nvSpPr>
        <p:spPr bwMode="auto">
          <a:xfrm>
            <a:off x="681904" y="2441181"/>
            <a:ext cx="3742857" cy="429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73C1BD-E5C0-24FB-5DB2-7DE7DF62EC8F}"/>
              </a:ext>
            </a:extLst>
          </p:cNvPr>
          <p:cNvSpPr/>
          <p:nvPr/>
        </p:nvSpPr>
        <p:spPr bwMode="auto">
          <a:xfrm>
            <a:off x="5043809" y="2441181"/>
            <a:ext cx="3714285" cy="496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EB8ADE-B0D4-B08D-6B53-DA8A9B90A390}"/>
              </a:ext>
            </a:extLst>
          </p:cNvPr>
          <p:cNvSpPr/>
          <p:nvPr/>
        </p:nvSpPr>
        <p:spPr bwMode="auto">
          <a:xfrm>
            <a:off x="681904" y="3528757"/>
            <a:ext cx="2695238" cy="438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16D269-22C7-FAF5-653A-AA0D8C092DE9}"/>
              </a:ext>
            </a:extLst>
          </p:cNvPr>
          <p:cNvSpPr/>
          <p:nvPr/>
        </p:nvSpPr>
        <p:spPr bwMode="auto">
          <a:xfrm>
            <a:off x="5043809" y="3557377"/>
            <a:ext cx="2390476" cy="400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EE259CA-C310-BD67-1EC5-A820A44E35DF}"/>
              </a:ext>
            </a:extLst>
          </p:cNvPr>
          <p:cNvSpPr/>
          <p:nvPr/>
        </p:nvSpPr>
        <p:spPr bwMode="auto">
          <a:xfrm>
            <a:off x="681904" y="4654493"/>
            <a:ext cx="1371428" cy="381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48580EF-77AF-784F-8F1C-FEEA13B3EE19}"/>
              </a:ext>
            </a:extLst>
          </p:cNvPr>
          <p:cNvSpPr/>
          <p:nvPr/>
        </p:nvSpPr>
        <p:spPr bwMode="auto">
          <a:xfrm>
            <a:off x="5043809" y="4654493"/>
            <a:ext cx="1580953" cy="381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651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E2F8B5-6C98-6786-5175-70135BAD6C6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769"/>
          <a:stretch/>
        </p:blipFill>
        <p:spPr>
          <a:xfrm>
            <a:off x="720000" y="972000"/>
            <a:ext cx="9116643" cy="762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FFEF343-755C-E033-1591-65094F4B45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1734104"/>
            <a:ext cx="7920880" cy="4449984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0688E35F-B6C0-23B5-46A9-D72CF617E70B}"/>
              </a:ext>
            </a:extLst>
          </p:cNvPr>
          <p:cNvCxnSpPr>
            <a:cxnSpLocks/>
          </p:cNvCxnSpPr>
          <p:nvPr/>
        </p:nvCxnSpPr>
        <p:spPr>
          <a:xfrm>
            <a:off x="5447928" y="2133784"/>
            <a:ext cx="1296144" cy="252028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7211DC3F-BDE5-C916-25C2-9D99518EC03E}"/>
              </a:ext>
            </a:extLst>
          </p:cNvPr>
          <p:cNvCxnSpPr>
            <a:cxnSpLocks/>
          </p:cNvCxnSpPr>
          <p:nvPr/>
        </p:nvCxnSpPr>
        <p:spPr>
          <a:xfrm>
            <a:off x="5447928" y="3402977"/>
            <a:ext cx="1296144" cy="2298839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29E1E202-9509-E147-1E3B-E56E60E932D3}"/>
              </a:ext>
            </a:extLst>
          </p:cNvPr>
          <p:cNvCxnSpPr>
            <a:cxnSpLocks/>
          </p:cNvCxnSpPr>
          <p:nvPr/>
        </p:nvCxnSpPr>
        <p:spPr>
          <a:xfrm flipV="1">
            <a:off x="5447928" y="2133784"/>
            <a:ext cx="1296144" cy="2418612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15BA9E9F-0130-AAF5-3D29-46632E4DA135}"/>
              </a:ext>
            </a:extLst>
          </p:cNvPr>
          <p:cNvCxnSpPr>
            <a:cxnSpLocks/>
          </p:cNvCxnSpPr>
          <p:nvPr/>
        </p:nvCxnSpPr>
        <p:spPr>
          <a:xfrm flipV="1">
            <a:off x="5447928" y="3393924"/>
            <a:ext cx="1296144" cy="2418612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342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FB2F12-2320-F25D-C567-0CCD90BDAD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1591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B85AFB-A9B9-5D4B-AE59-C342F98A8921}"/>
              </a:ext>
            </a:extLst>
          </p:cNvPr>
          <p:cNvSpPr/>
          <p:nvPr/>
        </p:nvSpPr>
        <p:spPr bwMode="auto">
          <a:xfrm>
            <a:off x="4923842" y="2759773"/>
            <a:ext cx="374761" cy="249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031BC9-4B56-CD4B-1037-C95DEBE63892}"/>
              </a:ext>
            </a:extLst>
          </p:cNvPr>
          <p:cNvSpPr/>
          <p:nvPr/>
        </p:nvSpPr>
        <p:spPr bwMode="auto">
          <a:xfrm>
            <a:off x="1670481" y="3650943"/>
            <a:ext cx="200958" cy="244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56A7A2-0F6D-B13D-2EF5-765E98C5D3AC}"/>
              </a:ext>
            </a:extLst>
          </p:cNvPr>
          <p:cNvSpPr/>
          <p:nvPr/>
        </p:nvSpPr>
        <p:spPr bwMode="auto">
          <a:xfrm>
            <a:off x="3957067" y="4536679"/>
            <a:ext cx="200958" cy="239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AC9D71-A43F-E04A-BEDB-B03528BE633B}"/>
              </a:ext>
            </a:extLst>
          </p:cNvPr>
          <p:cNvSpPr/>
          <p:nvPr/>
        </p:nvSpPr>
        <p:spPr bwMode="auto">
          <a:xfrm>
            <a:off x="5461543" y="4531245"/>
            <a:ext cx="532269" cy="249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B9A8F4A-DD52-A410-A4DF-17DFD45623A8}"/>
              </a:ext>
            </a:extLst>
          </p:cNvPr>
          <p:cNvSpPr/>
          <p:nvPr/>
        </p:nvSpPr>
        <p:spPr bwMode="auto">
          <a:xfrm>
            <a:off x="3560580" y="5498490"/>
            <a:ext cx="200958" cy="173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707EB1D-8594-7C37-27D9-7F8841CFAED5}"/>
              </a:ext>
            </a:extLst>
          </p:cNvPr>
          <p:cNvSpPr/>
          <p:nvPr/>
        </p:nvSpPr>
        <p:spPr bwMode="auto">
          <a:xfrm>
            <a:off x="4722883" y="5416981"/>
            <a:ext cx="195527" cy="255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9919A40-C35D-7095-8419-1B2442B07452}"/>
              </a:ext>
            </a:extLst>
          </p:cNvPr>
          <p:cNvSpPr/>
          <p:nvPr/>
        </p:nvSpPr>
        <p:spPr bwMode="auto">
          <a:xfrm>
            <a:off x="5863461" y="5498490"/>
            <a:ext cx="200958" cy="173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1B30426-090F-87CF-3878-A4EDC77C6780}"/>
              </a:ext>
            </a:extLst>
          </p:cNvPr>
          <p:cNvSpPr/>
          <p:nvPr/>
        </p:nvSpPr>
        <p:spPr bwMode="auto">
          <a:xfrm>
            <a:off x="1681343" y="6384226"/>
            <a:ext cx="173802" cy="173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1907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247C0E-FFCA-9D07-918C-73F7DC4870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5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44225B-116B-218B-E38B-A03E2573C094}"/>
              </a:ext>
            </a:extLst>
          </p:cNvPr>
          <p:cNvSpPr/>
          <p:nvPr/>
        </p:nvSpPr>
        <p:spPr bwMode="auto">
          <a:xfrm>
            <a:off x="681904" y="3566933"/>
            <a:ext cx="3819047" cy="438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4213B2-DB2C-B955-C5C0-B4EE0887E4EF}"/>
              </a:ext>
            </a:extLst>
          </p:cNvPr>
          <p:cNvSpPr/>
          <p:nvPr/>
        </p:nvSpPr>
        <p:spPr bwMode="auto">
          <a:xfrm>
            <a:off x="6024761" y="3566933"/>
            <a:ext cx="3704761" cy="505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64ED66-774B-4709-73F7-05A709053894}"/>
              </a:ext>
            </a:extLst>
          </p:cNvPr>
          <p:cNvSpPr/>
          <p:nvPr/>
        </p:nvSpPr>
        <p:spPr bwMode="auto">
          <a:xfrm>
            <a:off x="681904" y="4625895"/>
            <a:ext cx="2495238" cy="429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ED4908-B38F-E1DB-DA40-C146207D6D55}"/>
              </a:ext>
            </a:extLst>
          </p:cNvPr>
          <p:cNvSpPr/>
          <p:nvPr/>
        </p:nvSpPr>
        <p:spPr bwMode="auto">
          <a:xfrm>
            <a:off x="6024761" y="4654516"/>
            <a:ext cx="2380952" cy="391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01CBBFB-E810-A6BD-0DD3-D3396FED9677}"/>
              </a:ext>
            </a:extLst>
          </p:cNvPr>
          <p:cNvSpPr/>
          <p:nvPr/>
        </p:nvSpPr>
        <p:spPr bwMode="auto">
          <a:xfrm>
            <a:off x="681904" y="5723018"/>
            <a:ext cx="1428571" cy="381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075E655-33EE-239B-A4E0-2C408168F568}"/>
              </a:ext>
            </a:extLst>
          </p:cNvPr>
          <p:cNvSpPr/>
          <p:nvPr/>
        </p:nvSpPr>
        <p:spPr bwMode="auto">
          <a:xfrm>
            <a:off x="6024761" y="5723018"/>
            <a:ext cx="1590476" cy="381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69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863C44-0394-B3D0-D3B2-AC9C51B577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6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000DF8-1871-4F7C-EAB4-69A643BD747D}"/>
              </a:ext>
            </a:extLst>
          </p:cNvPr>
          <p:cNvSpPr/>
          <p:nvPr/>
        </p:nvSpPr>
        <p:spPr bwMode="auto">
          <a:xfrm>
            <a:off x="681904" y="2374938"/>
            <a:ext cx="3742857" cy="429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AE55D2-F94E-1193-B8A0-53B650CBD0B0}"/>
              </a:ext>
            </a:extLst>
          </p:cNvPr>
          <p:cNvSpPr/>
          <p:nvPr/>
        </p:nvSpPr>
        <p:spPr bwMode="auto">
          <a:xfrm>
            <a:off x="5958095" y="2374938"/>
            <a:ext cx="3114285" cy="496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23C83E-F454-9E77-1C39-0F94E9E4052A}"/>
              </a:ext>
            </a:extLst>
          </p:cNvPr>
          <p:cNvSpPr/>
          <p:nvPr/>
        </p:nvSpPr>
        <p:spPr bwMode="auto">
          <a:xfrm>
            <a:off x="681904" y="3424756"/>
            <a:ext cx="2695238" cy="429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2A2A0A-D8B3-898D-D669-90D4262C92C4}"/>
              </a:ext>
            </a:extLst>
          </p:cNvPr>
          <p:cNvSpPr/>
          <p:nvPr/>
        </p:nvSpPr>
        <p:spPr bwMode="auto">
          <a:xfrm>
            <a:off x="5958095" y="3443844"/>
            <a:ext cx="2123809" cy="400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DC4E588-84CA-255E-FEEA-E6D4C0BA0483}"/>
              </a:ext>
            </a:extLst>
          </p:cNvPr>
          <p:cNvSpPr/>
          <p:nvPr/>
        </p:nvSpPr>
        <p:spPr bwMode="auto">
          <a:xfrm>
            <a:off x="681904" y="4522294"/>
            <a:ext cx="1628571" cy="372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88E7858-654F-1764-9DA2-CDFCE71D07C3}"/>
              </a:ext>
            </a:extLst>
          </p:cNvPr>
          <p:cNvSpPr/>
          <p:nvPr/>
        </p:nvSpPr>
        <p:spPr bwMode="auto">
          <a:xfrm>
            <a:off x="5958095" y="4522294"/>
            <a:ext cx="1323809" cy="381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320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6D5BD2-BBA6-DCD3-642D-9908D90CF2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29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588444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63BC1B-F562-8E70-ACB6-FF6636B937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084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AA3F498-60DF-AFAE-B587-07F3F1A6A5EC}"/>
              </a:ext>
            </a:extLst>
          </p:cNvPr>
          <p:cNvSpPr/>
          <p:nvPr/>
        </p:nvSpPr>
        <p:spPr bwMode="auto">
          <a:xfrm>
            <a:off x="690340" y="1113030"/>
            <a:ext cx="4973612" cy="378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1A876D6-B8C1-91E9-7D8F-C6F1988351AB}"/>
              </a:ext>
            </a:extLst>
          </p:cNvPr>
          <p:cNvSpPr/>
          <p:nvPr/>
        </p:nvSpPr>
        <p:spPr bwMode="auto">
          <a:xfrm>
            <a:off x="2202978" y="1944371"/>
            <a:ext cx="2476574" cy="341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38DC164-1C9E-ED01-3B65-BC52E0C1F6F3}"/>
              </a:ext>
            </a:extLst>
          </p:cNvPr>
          <p:cNvSpPr/>
          <p:nvPr/>
        </p:nvSpPr>
        <p:spPr bwMode="auto">
          <a:xfrm>
            <a:off x="2202978" y="2768288"/>
            <a:ext cx="2009436" cy="385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BC2FB57-AE56-7CE7-3411-023DCED1FCC5}"/>
              </a:ext>
            </a:extLst>
          </p:cNvPr>
          <p:cNvSpPr/>
          <p:nvPr/>
        </p:nvSpPr>
        <p:spPr bwMode="auto">
          <a:xfrm>
            <a:off x="690340" y="3569938"/>
            <a:ext cx="4829596" cy="378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82CDB49-E641-36B6-45E2-A5A1A03E681E}"/>
              </a:ext>
            </a:extLst>
          </p:cNvPr>
          <p:cNvSpPr/>
          <p:nvPr/>
        </p:nvSpPr>
        <p:spPr bwMode="auto">
          <a:xfrm>
            <a:off x="2202978" y="4423546"/>
            <a:ext cx="1846308" cy="311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FA73AF2-72A8-B4CE-EEE0-F426FDF45735}"/>
              </a:ext>
            </a:extLst>
          </p:cNvPr>
          <p:cNvSpPr/>
          <p:nvPr/>
        </p:nvSpPr>
        <p:spPr bwMode="auto">
          <a:xfrm>
            <a:off x="2202978" y="5225195"/>
            <a:ext cx="2009436" cy="385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CBF3FF8-7626-B6FB-32EF-78B0660F90EC}"/>
              </a:ext>
            </a:extLst>
          </p:cNvPr>
          <p:cNvSpPr/>
          <p:nvPr/>
        </p:nvSpPr>
        <p:spPr bwMode="auto">
          <a:xfrm>
            <a:off x="690340" y="6019422"/>
            <a:ext cx="3959552" cy="400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467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38</cp:revision>
  <dcterms:created xsi:type="dcterms:W3CDTF">2015-09-16T06:52:26Z</dcterms:created>
  <dcterms:modified xsi:type="dcterms:W3CDTF">2023-07-12T11:10:08Z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