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98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55D2F0-FE1B-5E60-CE38-8349A4203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428" y="2990905"/>
            <a:ext cx="5657143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D1828-D1F7-1C34-492D-BEDE516E1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3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4771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37B45-BC69-A1C9-ACA1-FA7291C096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7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950AD8-F9B5-E2F8-B586-6A2FD9DE67D7}"/>
              </a:ext>
            </a:extLst>
          </p:cNvPr>
          <p:cNvSpPr/>
          <p:nvPr/>
        </p:nvSpPr>
        <p:spPr bwMode="auto">
          <a:xfrm>
            <a:off x="8895163" y="3117219"/>
            <a:ext cx="1105207" cy="506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003B30-902B-A5BA-9C04-6533C6439E74}"/>
              </a:ext>
            </a:extLst>
          </p:cNvPr>
          <p:cNvSpPr/>
          <p:nvPr/>
        </p:nvSpPr>
        <p:spPr bwMode="auto">
          <a:xfrm>
            <a:off x="1259948" y="4113818"/>
            <a:ext cx="1678903" cy="489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132FF-B48E-B208-56DF-2B4F1C7C9578}"/>
              </a:ext>
            </a:extLst>
          </p:cNvPr>
          <p:cNvSpPr/>
          <p:nvPr/>
        </p:nvSpPr>
        <p:spPr bwMode="auto">
          <a:xfrm>
            <a:off x="2069872" y="5101970"/>
            <a:ext cx="1096771" cy="489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2E752B-A209-1B62-035F-FC7CF657108C}"/>
              </a:ext>
            </a:extLst>
          </p:cNvPr>
          <p:cNvSpPr/>
          <p:nvPr/>
        </p:nvSpPr>
        <p:spPr bwMode="auto">
          <a:xfrm>
            <a:off x="2078308" y="6081677"/>
            <a:ext cx="1071461" cy="49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90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4F587-3B61-3B2E-32BD-88E72D1F59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11BD2A-AB99-AB08-4AC0-4D7DED6B0777}"/>
              </a:ext>
            </a:extLst>
          </p:cNvPr>
          <p:cNvSpPr/>
          <p:nvPr/>
        </p:nvSpPr>
        <p:spPr bwMode="auto">
          <a:xfrm>
            <a:off x="5691428" y="1649161"/>
            <a:ext cx="295238" cy="362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8F14B9-FB20-81A9-9E36-1ED23450DBEA}"/>
              </a:ext>
            </a:extLst>
          </p:cNvPr>
          <p:cNvSpPr/>
          <p:nvPr/>
        </p:nvSpPr>
        <p:spPr bwMode="auto">
          <a:xfrm>
            <a:off x="4111526" y="1601242"/>
            <a:ext cx="792087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7BF427-D0A6-7930-A60F-B13BF609115E}"/>
              </a:ext>
            </a:extLst>
          </p:cNvPr>
          <p:cNvSpPr/>
          <p:nvPr/>
        </p:nvSpPr>
        <p:spPr bwMode="auto">
          <a:xfrm>
            <a:off x="3396190" y="2307248"/>
            <a:ext cx="285714" cy="37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A2B841-F064-0E35-6DC3-AE708CA67085}"/>
              </a:ext>
            </a:extLst>
          </p:cNvPr>
          <p:cNvSpPr/>
          <p:nvPr/>
        </p:nvSpPr>
        <p:spPr bwMode="auto">
          <a:xfrm>
            <a:off x="6805714" y="3480359"/>
            <a:ext cx="1285714" cy="352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14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65115-8280-E881-EF24-6D8C784A46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4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2B041E-043D-D75E-B247-4FAB4DA2860E}"/>
              </a:ext>
            </a:extLst>
          </p:cNvPr>
          <p:cNvSpPr/>
          <p:nvPr/>
        </p:nvSpPr>
        <p:spPr bwMode="auto">
          <a:xfrm>
            <a:off x="3506128" y="5000621"/>
            <a:ext cx="827395" cy="380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906CC4-5E4B-1F6F-5F10-E4784FDDDE67}"/>
              </a:ext>
            </a:extLst>
          </p:cNvPr>
          <p:cNvSpPr/>
          <p:nvPr/>
        </p:nvSpPr>
        <p:spPr bwMode="auto">
          <a:xfrm>
            <a:off x="7879504" y="5000621"/>
            <a:ext cx="835838" cy="388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1A2D7D-810F-3AE9-8272-B302E982562C}"/>
              </a:ext>
            </a:extLst>
          </p:cNvPr>
          <p:cNvSpPr/>
          <p:nvPr/>
        </p:nvSpPr>
        <p:spPr bwMode="auto">
          <a:xfrm>
            <a:off x="3506128" y="6056340"/>
            <a:ext cx="835838" cy="388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2C306-DD07-BA43-D75B-4EEB964AA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1B239-6768-BB25-553A-00CFA52EF578}"/>
              </a:ext>
            </a:extLst>
          </p:cNvPr>
          <p:cNvSpPr/>
          <p:nvPr/>
        </p:nvSpPr>
        <p:spPr bwMode="auto">
          <a:xfrm>
            <a:off x="7358095" y="1400887"/>
            <a:ext cx="342857" cy="43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FDBFBA-4D43-5F33-5450-E30CCFC361E4}"/>
              </a:ext>
            </a:extLst>
          </p:cNvPr>
          <p:cNvSpPr/>
          <p:nvPr/>
        </p:nvSpPr>
        <p:spPr bwMode="auto">
          <a:xfrm>
            <a:off x="2291428" y="3716876"/>
            <a:ext cx="609523" cy="552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73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38CF5-1289-C37E-437E-DA37D85C1A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495234-A405-1FDC-67A0-BAEDCAA21C7F}"/>
              </a:ext>
            </a:extLst>
          </p:cNvPr>
          <p:cNvSpPr/>
          <p:nvPr/>
        </p:nvSpPr>
        <p:spPr bwMode="auto">
          <a:xfrm>
            <a:off x="6567619" y="3753848"/>
            <a:ext cx="1266666" cy="438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5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68F71-12DC-9F27-0A68-3C719DEC4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CE06C-B1EE-EEB8-9708-A2E63588D157}"/>
              </a:ext>
            </a:extLst>
          </p:cNvPr>
          <p:cNvSpPr/>
          <p:nvPr/>
        </p:nvSpPr>
        <p:spPr bwMode="auto">
          <a:xfrm>
            <a:off x="7805714" y="3683562"/>
            <a:ext cx="1580953" cy="439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43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CB6A7-3C67-B418-EBAA-4723A0DBD5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51526-29F8-759D-A5D1-85A38C5EE50E}"/>
              </a:ext>
            </a:extLst>
          </p:cNvPr>
          <p:cNvSpPr/>
          <p:nvPr/>
        </p:nvSpPr>
        <p:spPr bwMode="auto">
          <a:xfrm>
            <a:off x="8801040" y="3626928"/>
            <a:ext cx="1174089" cy="422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F5CF8-DFF0-81B5-7BC9-248DFBD0D8F9}"/>
              </a:ext>
            </a:extLst>
          </p:cNvPr>
          <p:cNvSpPr/>
          <p:nvPr/>
        </p:nvSpPr>
        <p:spPr bwMode="auto">
          <a:xfrm>
            <a:off x="4297304" y="4729320"/>
            <a:ext cx="1421749" cy="55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1AC2C1-E8C5-5856-BDA9-8FB459DC6C72}"/>
              </a:ext>
            </a:extLst>
          </p:cNvPr>
          <p:cNvSpPr/>
          <p:nvPr/>
        </p:nvSpPr>
        <p:spPr bwMode="auto">
          <a:xfrm>
            <a:off x="8158959" y="4784440"/>
            <a:ext cx="596217" cy="413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4D8503-9A31-A731-9FA8-6A32B2F5E94E}"/>
              </a:ext>
            </a:extLst>
          </p:cNvPr>
          <p:cNvSpPr/>
          <p:nvPr/>
        </p:nvSpPr>
        <p:spPr bwMode="auto">
          <a:xfrm>
            <a:off x="2215130" y="5868459"/>
            <a:ext cx="596217" cy="52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18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E1597-615D-236D-86FF-1E472980FC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10"/>
          <a:stretch/>
        </p:blipFill>
        <p:spPr>
          <a:xfrm>
            <a:off x="720000" y="972000"/>
            <a:ext cx="8808648" cy="183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36D860A-5A85-DFE9-51E5-CEF4433A6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068960"/>
            <a:ext cx="7632848" cy="3562298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C4FC3C6-C322-E36E-11CC-16E91E3F1EFE}"/>
              </a:ext>
            </a:extLst>
          </p:cNvPr>
          <p:cNvCxnSpPr>
            <a:cxnSpLocks/>
          </p:cNvCxnSpPr>
          <p:nvPr/>
        </p:nvCxnSpPr>
        <p:spPr>
          <a:xfrm>
            <a:off x="6744072" y="3429000"/>
            <a:ext cx="1440160" cy="172819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1DE94B2-AC6B-D521-10DB-A01CB1B00ADE}"/>
              </a:ext>
            </a:extLst>
          </p:cNvPr>
          <p:cNvCxnSpPr>
            <a:cxnSpLocks/>
          </p:cNvCxnSpPr>
          <p:nvPr/>
        </p:nvCxnSpPr>
        <p:spPr>
          <a:xfrm flipV="1">
            <a:off x="6744072" y="3328258"/>
            <a:ext cx="1296144" cy="1015209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AEEAE9E-5664-5598-0679-331D5A316EF0}"/>
              </a:ext>
            </a:extLst>
          </p:cNvPr>
          <p:cNvCxnSpPr>
            <a:cxnSpLocks/>
          </p:cNvCxnSpPr>
          <p:nvPr/>
        </p:nvCxnSpPr>
        <p:spPr>
          <a:xfrm>
            <a:off x="6732351" y="5386620"/>
            <a:ext cx="1451881" cy="888147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89AC37A-9646-3C53-1420-5E0ABF35A223}"/>
              </a:ext>
            </a:extLst>
          </p:cNvPr>
          <p:cNvCxnSpPr>
            <a:cxnSpLocks/>
          </p:cNvCxnSpPr>
          <p:nvPr/>
        </p:nvCxnSpPr>
        <p:spPr>
          <a:xfrm flipV="1">
            <a:off x="6732350" y="4420970"/>
            <a:ext cx="1451882" cy="19444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862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6A25F-0FAB-8523-7AA7-B733405DE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0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4B9925-3EBA-01B1-F8B1-E351E4809453}"/>
              </a:ext>
            </a:extLst>
          </p:cNvPr>
          <p:cNvSpPr/>
          <p:nvPr/>
        </p:nvSpPr>
        <p:spPr bwMode="auto">
          <a:xfrm>
            <a:off x="1954702" y="6058866"/>
            <a:ext cx="5268374" cy="50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95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4A16D-FD64-8667-F14D-45A827B3C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59057-954C-F69F-8760-6E31B66704EE}"/>
              </a:ext>
            </a:extLst>
          </p:cNvPr>
          <p:cNvSpPr/>
          <p:nvPr/>
        </p:nvSpPr>
        <p:spPr bwMode="auto">
          <a:xfrm>
            <a:off x="7367619" y="1382151"/>
            <a:ext cx="352380" cy="41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23C87D-DBA5-A7B5-E104-EC2FE7D609E2}"/>
              </a:ext>
            </a:extLst>
          </p:cNvPr>
          <p:cNvSpPr/>
          <p:nvPr/>
        </p:nvSpPr>
        <p:spPr bwMode="auto">
          <a:xfrm>
            <a:off x="8596190" y="2488606"/>
            <a:ext cx="961904" cy="438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2CD30A-D44D-E914-3FC7-21E7A981B360}"/>
              </a:ext>
            </a:extLst>
          </p:cNvPr>
          <p:cNvSpPr/>
          <p:nvPr/>
        </p:nvSpPr>
        <p:spPr bwMode="auto">
          <a:xfrm>
            <a:off x="7986666" y="3595060"/>
            <a:ext cx="1571428" cy="438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4C3930-09C4-8E0C-37E1-5FDAB3CD3D07}"/>
              </a:ext>
            </a:extLst>
          </p:cNvPr>
          <p:cNvSpPr/>
          <p:nvPr/>
        </p:nvSpPr>
        <p:spPr bwMode="auto">
          <a:xfrm>
            <a:off x="7986666" y="4701515"/>
            <a:ext cx="342857" cy="438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00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