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58F96B-6C30-C0F8-2AEB-0F58A924E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000" y="1268760"/>
            <a:ext cx="7000000" cy="15714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85622EF-0F00-8467-9800-D2750512E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190" y="4017812"/>
            <a:ext cx="7247619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85F75-8040-9CD7-17E4-9B363FBFD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6948"/>
            <a:ext cx="947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08072-800E-CEDF-0A1B-179D76589507}"/>
              </a:ext>
            </a:extLst>
          </p:cNvPr>
          <p:cNvSpPr/>
          <p:nvPr/>
        </p:nvSpPr>
        <p:spPr bwMode="auto">
          <a:xfrm>
            <a:off x="7824192" y="2492896"/>
            <a:ext cx="2520280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B0902-011D-D58B-2B34-5A9D7FEFAD22}"/>
              </a:ext>
            </a:extLst>
          </p:cNvPr>
          <p:cNvSpPr/>
          <p:nvPr/>
        </p:nvSpPr>
        <p:spPr bwMode="auto">
          <a:xfrm>
            <a:off x="4747200" y="5243958"/>
            <a:ext cx="259010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9475BC-0473-C8CA-D3F7-50C55006885B}"/>
              </a:ext>
            </a:extLst>
          </p:cNvPr>
          <p:cNvSpPr/>
          <p:nvPr/>
        </p:nvSpPr>
        <p:spPr bwMode="auto">
          <a:xfrm>
            <a:off x="8782755" y="5235598"/>
            <a:ext cx="300787" cy="38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BDECBD-8B11-FF28-67AA-1E4ED5603D46}"/>
              </a:ext>
            </a:extLst>
          </p:cNvPr>
          <p:cNvSpPr/>
          <p:nvPr/>
        </p:nvSpPr>
        <p:spPr bwMode="auto">
          <a:xfrm>
            <a:off x="4379572" y="6230431"/>
            <a:ext cx="300786" cy="38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36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8B752-DF1A-1876-2A82-33D689191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072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3C373A-8B38-CA50-E829-C9C51AD6B517}"/>
              </a:ext>
            </a:extLst>
          </p:cNvPr>
          <p:cNvSpPr/>
          <p:nvPr/>
        </p:nvSpPr>
        <p:spPr bwMode="auto">
          <a:xfrm>
            <a:off x="4521252" y="3400685"/>
            <a:ext cx="939635" cy="42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6DF1FE-25A2-D4F0-166E-C18A661B4BA8}"/>
              </a:ext>
            </a:extLst>
          </p:cNvPr>
          <p:cNvSpPr/>
          <p:nvPr/>
        </p:nvSpPr>
        <p:spPr bwMode="auto">
          <a:xfrm>
            <a:off x="7411342" y="3429164"/>
            <a:ext cx="455580" cy="38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083E4-0D32-EF0D-029F-5F05702C7134}"/>
              </a:ext>
            </a:extLst>
          </p:cNvPr>
          <p:cNvSpPr/>
          <p:nvPr/>
        </p:nvSpPr>
        <p:spPr bwMode="auto">
          <a:xfrm>
            <a:off x="5660204" y="4283553"/>
            <a:ext cx="946753" cy="41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7CE0D2-0148-029F-5AD2-FC6AEC352FA2}"/>
              </a:ext>
            </a:extLst>
          </p:cNvPr>
          <p:cNvSpPr/>
          <p:nvPr/>
        </p:nvSpPr>
        <p:spPr bwMode="auto">
          <a:xfrm>
            <a:off x="1923018" y="5159300"/>
            <a:ext cx="1651480" cy="42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0E61FD-6EAA-8019-E733-8A803594BF1D}"/>
              </a:ext>
            </a:extLst>
          </p:cNvPr>
          <p:cNvSpPr/>
          <p:nvPr/>
        </p:nvSpPr>
        <p:spPr bwMode="auto">
          <a:xfrm>
            <a:off x="5460887" y="5166420"/>
            <a:ext cx="1694191" cy="420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8AB56E-D6B4-8BA1-F7CA-F1346C4455FA}"/>
              </a:ext>
            </a:extLst>
          </p:cNvPr>
          <p:cNvSpPr/>
          <p:nvPr/>
        </p:nvSpPr>
        <p:spPr bwMode="auto">
          <a:xfrm>
            <a:off x="2371480" y="6049288"/>
            <a:ext cx="932516" cy="40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69886-8DB6-9A43-9CBF-9BC31ECA0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3214D-D8AB-2D5C-2EA9-151BF94D5F72}"/>
              </a:ext>
            </a:extLst>
          </p:cNvPr>
          <p:cNvSpPr/>
          <p:nvPr/>
        </p:nvSpPr>
        <p:spPr bwMode="auto">
          <a:xfrm>
            <a:off x="5530050" y="1303246"/>
            <a:ext cx="1223205" cy="55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D73DB7-B66D-8650-BB01-83F21206F883}"/>
              </a:ext>
            </a:extLst>
          </p:cNvPr>
          <p:cNvSpPr/>
          <p:nvPr/>
        </p:nvSpPr>
        <p:spPr bwMode="auto">
          <a:xfrm>
            <a:off x="9319229" y="1533277"/>
            <a:ext cx="588610" cy="8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74DA09-9F6E-B2AF-C532-95ED309704ED}"/>
              </a:ext>
            </a:extLst>
          </p:cNvPr>
          <p:cNvSpPr/>
          <p:nvPr/>
        </p:nvSpPr>
        <p:spPr bwMode="auto">
          <a:xfrm>
            <a:off x="6238222" y="2674236"/>
            <a:ext cx="588610" cy="7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E581FC-169D-8EF8-6853-132B891CB61C}"/>
              </a:ext>
            </a:extLst>
          </p:cNvPr>
          <p:cNvSpPr/>
          <p:nvPr/>
        </p:nvSpPr>
        <p:spPr bwMode="auto">
          <a:xfrm>
            <a:off x="5125380" y="3575961"/>
            <a:ext cx="2253274" cy="55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382182-2B51-1B9C-1849-DB37CE9EBE31}"/>
              </a:ext>
            </a:extLst>
          </p:cNvPr>
          <p:cNvSpPr/>
          <p:nvPr/>
        </p:nvSpPr>
        <p:spPr bwMode="auto">
          <a:xfrm>
            <a:off x="2835318" y="5857878"/>
            <a:ext cx="1204811" cy="55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BF447-1ED0-0C34-5BAD-010DF6E8C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5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D0B24-1310-1864-1EC3-4395F198B4A3}"/>
              </a:ext>
            </a:extLst>
          </p:cNvPr>
          <p:cNvSpPr/>
          <p:nvPr/>
        </p:nvSpPr>
        <p:spPr bwMode="auto">
          <a:xfrm>
            <a:off x="5380160" y="1231292"/>
            <a:ext cx="1257503" cy="56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17142-B989-5FA0-C153-34418737C8B3}"/>
              </a:ext>
            </a:extLst>
          </p:cNvPr>
          <p:cNvSpPr/>
          <p:nvPr/>
        </p:nvSpPr>
        <p:spPr bwMode="auto">
          <a:xfrm>
            <a:off x="8338993" y="1240553"/>
            <a:ext cx="1257503" cy="546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A1027C-DF98-8B92-9806-29FFAB1AD988}"/>
              </a:ext>
            </a:extLst>
          </p:cNvPr>
          <p:cNvSpPr/>
          <p:nvPr/>
        </p:nvSpPr>
        <p:spPr bwMode="auto">
          <a:xfrm>
            <a:off x="4631206" y="2416630"/>
            <a:ext cx="601012" cy="50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7AF1DA-D4B9-4761-60C8-25D25D410F27}"/>
              </a:ext>
            </a:extLst>
          </p:cNvPr>
          <p:cNvSpPr/>
          <p:nvPr/>
        </p:nvSpPr>
        <p:spPr bwMode="auto">
          <a:xfrm>
            <a:off x="2523038" y="3518623"/>
            <a:ext cx="5002275" cy="55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9C8A8-4498-56A3-A3AD-6C77FDBD3814}"/>
              </a:ext>
            </a:extLst>
          </p:cNvPr>
          <p:cNvSpPr/>
          <p:nvPr/>
        </p:nvSpPr>
        <p:spPr bwMode="auto">
          <a:xfrm>
            <a:off x="7922907" y="5815215"/>
            <a:ext cx="1202025" cy="55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05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59262-C9C4-CE5B-7EA4-12BEBE041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31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EF5C6-DD78-5E35-60F5-CB1E952A54D0}"/>
              </a:ext>
            </a:extLst>
          </p:cNvPr>
          <p:cNvSpPr/>
          <p:nvPr/>
        </p:nvSpPr>
        <p:spPr bwMode="auto">
          <a:xfrm>
            <a:off x="1846536" y="5641456"/>
            <a:ext cx="1090391" cy="29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AFA75-85FE-6826-1D88-34E6DAA97C43}"/>
              </a:ext>
            </a:extLst>
          </p:cNvPr>
          <p:cNvSpPr/>
          <p:nvPr/>
        </p:nvSpPr>
        <p:spPr bwMode="auto">
          <a:xfrm>
            <a:off x="3991173" y="5641456"/>
            <a:ext cx="1090391" cy="29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50097-19E9-37AE-ED94-1B25D525B86B}"/>
              </a:ext>
            </a:extLst>
          </p:cNvPr>
          <p:cNvSpPr/>
          <p:nvPr/>
        </p:nvSpPr>
        <p:spPr bwMode="auto">
          <a:xfrm>
            <a:off x="6250270" y="5641456"/>
            <a:ext cx="692789" cy="29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1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004FE-5049-05CE-BA3B-DE293FA7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21116-A50E-25AA-F4A6-BFF2F1F12FAC}"/>
              </a:ext>
            </a:extLst>
          </p:cNvPr>
          <p:cNvSpPr/>
          <p:nvPr/>
        </p:nvSpPr>
        <p:spPr bwMode="auto">
          <a:xfrm>
            <a:off x="9986666" y="3508754"/>
            <a:ext cx="561903" cy="57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C1BEE-DD1C-33DC-7207-A64E4ABB4764}"/>
              </a:ext>
            </a:extLst>
          </p:cNvPr>
          <p:cNvSpPr/>
          <p:nvPr/>
        </p:nvSpPr>
        <p:spPr bwMode="auto">
          <a:xfrm>
            <a:off x="10072380" y="5864311"/>
            <a:ext cx="476190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01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AFF09-D103-962F-0CB9-E6E61193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B8C0E-61B2-5E03-9C7A-703DEA0CAA40}"/>
              </a:ext>
            </a:extLst>
          </p:cNvPr>
          <p:cNvSpPr/>
          <p:nvPr/>
        </p:nvSpPr>
        <p:spPr bwMode="auto">
          <a:xfrm>
            <a:off x="10034285" y="2438894"/>
            <a:ext cx="476191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B1162-59C7-7297-984C-73BF0A4A90E2}"/>
              </a:ext>
            </a:extLst>
          </p:cNvPr>
          <p:cNvSpPr/>
          <p:nvPr/>
        </p:nvSpPr>
        <p:spPr bwMode="auto">
          <a:xfrm>
            <a:off x="9939047" y="4639236"/>
            <a:ext cx="571428" cy="58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2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44CD1-77ED-85EC-C896-982CE47C5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69504F-803C-F154-3E98-D8667B06B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4646" y="2363817"/>
            <a:ext cx="3186225" cy="296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2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C3F21-3786-EE32-4E06-480FE7C57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B92E1F6-3F98-6C8F-4D12-65A097263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3501008"/>
            <a:ext cx="6984776" cy="315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4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