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AE9CE23-9AE3-1DAB-99BF-94574CD5B2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952" y="1654221"/>
            <a:ext cx="6438095" cy="153333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1F8948F-1E57-C358-4C40-487A2BECF8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6475" y="4308662"/>
            <a:ext cx="7219048" cy="8666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D56362-0715-D59C-63D8-9019ADF02B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52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751E35-6EB6-BEB6-962D-54C988F24C05}"/>
              </a:ext>
            </a:extLst>
          </p:cNvPr>
          <p:cNvSpPr/>
          <p:nvPr/>
        </p:nvSpPr>
        <p:spPr bwMode="auto">
          <a:xfrm>
            <a:off x="1817513" y="4713853"/>
            <a:ext cx="226860" cy="282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3F86F5-1FC9-0BB4-8C2F-4712AF3A659D}"/>
              </a:ext>
            </a:extLst>
          </p:cNvPr>
          <p:cNvSpPr/>
          <p:nvPr/>
        </p:nvSpPr>
        <p:spPr bwMode="auto">
          <a:xfrm>
            <a:off x="5428882" y="4713853"/>
            <a:ext cx="429195" cy="276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A9599D-24B3-4AC0-472D-91D0EF5516B4}"/>
              </a:ext>
            </a:extLst>
          </p:cNvPr>
          <p:cNvSpPr/>
          <p:nvPr/>
        </p:nvSpPr>
        <p:spPr bwMode="auto">
          <a:xfrm>
            <a:off x="4901586" y="5480626"/>
            <a:ext cx="815470" cy="282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B037CE-1784-4AA0-9360-72092F189660}"/>
              </a:ext>
            </a:extLst>
          </p:cNvPr>
          <p:cNvSpPr/>
          <p:nvPr/>
        </p:nvSpPr>
        <p:spPr bwMode="auto">
          <a:xfrm>
            <a:off x="4705382" y="6247399"/>
            <a:ext cx="1017805" cy="282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7A630D-4CF6-F94C-F0D2-25AE77CD16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43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E61E24-59F7-34D8-FC92-759A71C87447}"/>
              </a:ext>
            </a:extLst>
          </p:cNvPr>
          <p:cNvSpPr/>
          <p:nvPr/>
        </p:nvSpPr>
        <p:spPr bwMode="auto">
          <a:xfrm>
            <a:off x="1124352" y="4765870"/>
            <a:ext cx="2739400" cy="579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0C1192-7D9E-D6F0-FAA6-64A62FCDD9C5}"/>
              </a:ext>
            </a:extLst>
          </p:cNvPr>
          <p:cNvSpPr/>
          <p:nvPr/>
        </p:nvSpPr>
        <p:spPr bwMode="auto">
          <a:xfrm>
            <a:off x="1124352" y="5654975"/>
            <a:ext cx="4138666" cy="327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0B3224-AB58-DCAD-74F2-36CDC66946F0}"/>
              </a:ext>
            </a:extLst>
          </p:cNvPr>
          <p:cNvSpPr/>
          <p:nvPr/>
        </p:nvSpPr>
        <p:spPr bwMode="auto">
          <a:xfrm>
            <a:off x="1130298" y="6357123"/>
            <a:ext cx="3657011" cy="321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28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DB2F12-9736-2C90-26BB-10211D190E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735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126FC8-63E3-5E80-A79C-C5FA18830530}"/>
              </a:ext>
            </a:extLst>
          </p:cNvPr>
          <p:cNvSpPr/>
          <p:nvPr/>
        </p:nvSpPr>
        <p:spPr bwMode="auto">
          <a:xfrm>
            <a:off x="1162976" y="3806285"/>
            <a:ext cx="2496137" cy="323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FF71A8-93D2-948B-C04A-088D96288623}"/>
              </a:ext>
            </a:extLst>
          </p:cNvPr>
          <p:cNvSpPr/>
          <p:nvPr/>
        </p:nvSpPr>
        <p:spPr bwMode="auto">
          <a:xfrm>
            <a:off x="1162976" y="4615076"/>
            <a:ext cx="5484471" cy="37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B03F2F-17CA-1A89-3A8A-BFCF51B6B489}"/>
              </a:ext>
            </a:extLst>
          </p:cNvPr>
          <p:cNvSpPr/>
          <p:nvPr/>
        </p:nvSpPr>
        <p:spPr bwMode="auto">
          <a:xfrm>
            <a:off x="1177038" y="5437934"/>
            <a:ext cx="7727273" cy="1294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06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716EE8-DF2F-9F3F-9286-AD1CA38106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9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955185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04C6E1-E63B-E65B-AD85-6BE622AD39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8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1E7ED1-2CCA-AADF-1349-413C49A871F9}"/>
              </a:ext>
            </a:extLst>
          </p:cNvPr>
          <p:cNvSpPr/>
          <p:nvPr/>
        </p:nvSpPr>
        <p:spPr bwMode="auto">
          <a:xfrm>
            <a:off x="1253333" y="1286591"/>
            <a:ext cx="2695238" cy="400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DA96CD-A526-40F9-C44F-F69D8BA9DCF6}"/>
              </a:ext>
            </a:extLst>
          </p:cNvPr>
          <p:cNvSpPr/>
          <p:nvPr/>
        </p:nvSpPr>
        <p:spPr bwMode="auto">
          <a:xfrm>
            <a:off x="681904" y="2325696"/>
            <a:ext cx="2476190" cy="3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018DEC-7811-A726-FA17-6A066A26107E}"/>
              </a:ext>
            </a:extLst>
          </p:cNvPr>
          <p:cNvSpPr/>
          <p:nvPr/>
        </p:nvSpPr>
        <p:spPr bwMode="auto">
          <a:xfrm>
            <a:off x="681904" y="3298069"/>
            <a:ext cx="2942857" cy="514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B5E72D-6536-701D-9127-5B49D9638654}"/>
              </a:ext>
            </a:extLst>
          </p:cNvPr>
          <p:cNvSpPr/>
          <p:nvPr/>
        </p:nvSpPr>
        <p:spPr bwMode="auto">
          <a:xfrm>
            <a:off x="551384" y="4141451"/>
            <a:ext cx="10513168" cy="1968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27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BD3353-9B76-CDE6-12FE-5D56308C19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13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28788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52D221-0FB9-F404-A9EC-A40E5E0E8D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72554C-C4FC-5C38-6F7E-BD201949F834}"/>
              </a:ext>
            </a:extLst>
          </p:cNvPr>
          <p:cNvSpPr/>
          <p:nvPr/>
        </p:nvSpPr>
        <p:spPr bwMode="auto">
          <a:xfrm>
            <a:off x="1310476" y="3430631"/>
            <a:ext cx="5809523" cy="524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678C0F-337E-8ADA-7EBD-C715EE898AB7}"/>
              </a:ext>
            </a:extLst>
          </p:cNvPr>
          <p:cNvSpPr/>
          <p:nvPr/>
        </p:nvSpPr>
        <p:spPr bwMode="auto">
          <a:xfrm>
            <a:off x="1300952" y="4469355"/>
            <a:ext cx="6342857" cy="505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4B4A72-541F-7780-B7D8-3BA6733A7929}"/>
              </a:ext>
            </a:extLst>
          </p:cNvPr>
          <p:cNvSpPr/>
          <p:nvPr/>
        </p:nvSpPr>
        <p:spPr bwMode="auto">
          <a:xfrm>
            <a:off x="1320000" y="5479490"/>
            <a:ext cx="5838095" cy="514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94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54C28C-F9E0-27E9-C762-B324B26F38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C5E6A5-804C-134A-EADB-2C358CA9FB66}"/>
              </a:ext>
            </a:extLst>
          </p:cNvPr>
          <p:cNvSpPr/>
          <p:nvPr/>
        </p:nvSpPr>
        <p:spPr bwMode="auto">
          <a:xfrm>
            <a:off x="1320000" y="3401272"/>
            <a:ext cx="5019047" cy="514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05BCEF-7E86-301E-6472-9673B0564AF4}"/>
              </a:ext>
            </a:extLst>
          </p:cNvPr>
          <p:cNvSpPr/>
          <p:nvPr/>
        </p:nvSpPr>
        <p:spPr bwMode="auto">
          <a:xfrm>
            <a:off x="1329522" y="4420614"/>
            <a:ext cx="9014949" cy="504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32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2023-07-12T15:28:25Z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