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098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0E5500-A5C2-608D-ED75-A333655C6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952" y="3000428"/>
            <a:ext cx="7238095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6568B9-1037-7ECD-6D31-17FABD3842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1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56342F-9EA8-1324-3E6C-8D8FCF91F427}"/>
              </a:ext>
            </a:extLst>
          </p:cNvPr>
          <p:cNvSpPr/>
          <p:nvPr/>
        </p:nvSpPr>
        <p:spPr bwMode="auto">
          <a:xfrm>
            <a:off x="4009358" y="4015265"/>
            <a:ext cx="1716470" cy="30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83E9AF-00FE-BC13-17DD-D7B2BC90FB27}"/>
              </a:ext>
            </a:extLst>
          </p:cNvPr>
          <p:cNvSpPr/>
          <p:nvPr/>
        </p:nvSpPr>
        <p:spPr bwMode="auto">
          <a:xfrm>
            <a:off x="4439816" y="4634086"/>
            <a:ext cx="202350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9BAC68-F4DE-F639-B01B-1527242C6036}"/>
              </a:ext>
            </a:extLst>
          </p:cNvPr>
          <p:cNvSpPr/>
          <p:nvPr/>
        </p:nvSpPr>
        <p:spPr bwMode="auto">
          <a:xfrm>
            <a:off x="1809926" y="6300979"/>
            <a:ext cx="1722997" cy="30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5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DA804-8811-03A2-5F96-98E3844B5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9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64476D-A756-DAAE-8813-3F64F274F1D3}"/>
              </a:ext>
            </a:extLst>
          </p:cNvPr>
          <p:cNvSpPr/>
          <p:nvPr/>
        </p:nvSpPr>
        <p:spPr bwMode="auto">
          <a:xfrm>
            <a:off x="3051066" y="5293877"/>
            <a:ext cx="3188949" cy="50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90D0DE-0C45-92E6-3944-EE989F048062}"/>
              </a:ext>
            </a:extLst>
          </p:cNvPr>
          <p:cNvSpPr/>
          <p:nvPr/>
        </p:nvSpPr>
        <p:spPr bwMode="auto">
          <a:xfrm>
            <a:off x="3766744" y="5835881"/>
            <a:ext cx="3553391" cy="50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FD470-F53A-5A7A-714E-F6C37CC2F5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0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3555F6-293B-DF2D-67B6-24E681223044}"/>
              </a:ext>
            </a:extLst>
          </p:cNvPr>
          <p:cNvSpPr/>
          <p:nvPr/>
        </p:nvSpPr>
        <p:spPr bwMode="auto">
          <a:xfrm>
            <a:off x="5622614" y="1847876"/>
            <a:ext cx="393099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BE8C2-31F5-0086-FA8C-04B9B118F382}"/>
              </a:ext>
            </a:extLst>
          </p:cNvPr>
          <p:cNvSpPr/>
          <p:nvPr/>
        </p:nvSpPr>
        <p:spPr bwMode="auto">
          <a:xfrm>
            <a:off x="4918002" y="2352618"/>
            <a:ext cx="393099" cy="37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BD4AE8-647B-EF3D-EB3A-68CBD1A343AF}"/>
              </a:ext>
            </a:extLst>
          </p:cNvPr>
          <p:cNvSpPr/>
          <p:nvPr/>
        </p:nvSpPr>
        <p:spPr bwMode="auto">
          <a:xfrm>
            <a:off x="2783632" y="2901896"/>
            <a:ext cx="648072" cy="34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CC67F6-A27A-D642-0969-EB7413BCD6A7}"/>
              </a:ext>
            </a:extLst>
          </p:cNvPr>
          <p:cNvSpPr/>
          <p:nvPr/>
        </p:nvSpPr>
        <p:spPr bwMode="auto">
          <a:xfrm>
            <a:off x="3760955" y="3933649"/>
            <a:ext cx="393099" cy="326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833EA0-53EA-8180-767D-9C024A3D855A}"/>
              </a:ext>
            </a:extLst>
          </p:cNvPr>
          <p:cNvSpPr/>
          <p:nvPr/>
        </p:nvSpPr>
        <p:spPr bwMode="auto">
          <a:xfrm>
            <a:off x="1276272" y="5299422"/>
            <a:ext cx="1950661" cy="34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4F8F1F-7E9A-34B5-A57A-30856994F093}"/>
              </a:ext>
            </a:extLst>
          </p:cNvPr>
          <p:cNvSpPr/>
          <p:nvPr/>
        </p:nvSpPr>
        <p:spPr bwMode="auto">
          <a:xfrm>
            <a:off x="5014422" y="5299422"/>
            <a:ext cx="1943244" cy="34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F43A58-50C7-4D06-2036-89BB28624461}"/>
              </a:ext>
            </a:extLst>
          </p:cNvPr>
          <p:cNvSpPr/>
          <p:nvPr/>
        </p:nvSpPr>
        <p:spPr bwMode="auto">
          <a:xfrm>
            <a:off x="1209519" y="6138185"/>
            <a:ext cx="1713318" cy="34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24C8E1-BC89-FE51-AFBE-A3B2CE4B2116}"/>
              </a:ext>
            </a:extLst>
          </p:cNvPr>
          <p:cNvSpPr/>
          <p:nvPr/>
        </p:nvSpPr>
        <p:spPr bwMode="auto">
          <a:xfrm>
            <a:off x="4332062" y="6138185"/>
            <a:ext cx="1713318" cy="34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3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61EA9-8D7B-BDDF-8DF5-70510EBEC9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9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04F4AA-D981-6CDD-1D60-998C2C609DBB}"/>
              </a:ext>
            </a:extLst>
          </p:cNvPr>
          <p:cNvSpPr/>
          <p:nvPr/>
        </p:nvSpPr>
        <p:spPr bwMode="auto">
          <a:xfrm>
            <a:off x="2784451" y="4344057"/>
            <a:ext cx="599806" cy="51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D2D96-83A6-2841-0D25-A33CDCEF1CD5}"/>
              </a:ext>
            </a:extLst>
          </p:cNvPr>
          <p:cNvSpPr/>
          <p:nvPr/>
        </p:nvSpPr>
        <p:spPr bwMode="auto">
          <a:xfrm>
            <a:off x="3705084" y="4344057"/>
            <a:ext cx="599806" cy="51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6206DB-4CA4-2D0F-248A-293D52ADFD0E}"/>
              </a:ext>
            </a:extLst>
          </p:cNvPr>
          <p:cNvSpPr/>
          <p:nvPr/>
        </p:nvSpPr>
        <p:spPr bwMode="auto">
          <a:xfrm>
            <a:off x="5532403" y="4344057"/>
            <a:ext cx="606781" cy="51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4329BC-8AE9-1FB0-CC0B-F4FD153921FD}"/>
              </a:ext>
            </a:extLst>
          </p:cNvPr>
          <p:cNvSpPr/>
          <p:nvPr/>
        </p:nvSpPr>
        <p:spPr bwMode="auto">
          <a:xfrm>
            <a:off x="6453036" y="4344057"/>
            <a:ext cx="599806" cy="51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E62CC8-7176-27C8-5B76-0A0FC807745F}"/>
              </a:ext>
            </a:extLst>
          </p:cNvPr>
          <p:cNvSpPr/>
          <p:nvPr/>
        </p:nvSpPr>
        <p:spPr bwMode="auto">
          <a:xfrm>
            <a:off x="7603828" y="4344057"/>
            <a:ext cx="746271" cy="51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FC4017-D8AB-8E85-D9D6-526D8F12998E}"/>
              </a:ext>
            </a:extLst>
          </p:cNvPr>
          <p:cNvSpPr/>
          <p:nvPr/>
        </p:nvSpPr>
        <p:spPr bwMode="auto">
          <a:xfrm>
            <a:off x="2024230" y="5229200"/>
            <a:ext cx="1248435" cy="476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CB301B3-933E-F120-6AF5-E11205E9CB70}"/>
              </a:ext>
            </a:extLst>
          </p:cNvPr>
          <p:cNvSpPr/>
          <p:nvPr/>
        </p:nvSpPr>
        <p:spPr bwMode="auto">
          <a:xfrm>
            <a:off x="4943872" y="5229200"/>
            <a:ext cx="1188337" cy="476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674FB7B-497C-A649-2603-84D0FAC36DAA}"/>
              </a:ext>
            </a:extLst>
          </p:cNvPr>
          <p:cNvSpPr/>
          <p:nvPr/>
        </p:nvSpPr>
        <p:spPr bwMode="auto">
          <a:xfrm>
            <a:off x="7973477" y="5363563"/>
            <a:ext cx="481239" cy="321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F89ACF5-8C84-3BD8-F71E-7C39C36EBB7D}"/>
              </a:ext>
            </a:extLst>
          </p:cNvPr>
          <p:cNvSpPr/>
          <p:nvPr/>
        </p:nvSpPr>
        <p:spPr bwMode="auto">
          <a:xfrm>
            <a:off x="1570888" y="6117600"/>
            <a:ext cx="453342" cy="370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D9885FA-6D8A-27E6-7EB5-5C9431EBE2D5}"/>
              </a:ext>
            </a:extLst>
          </p:cNvPr>
          <p:cNvSpPr/>
          <p:nvPr/>
        </p:nvSpPr>
        <p:spPr bwMode="auto">
          <a:xfrm>
            <a:off x="3705084" y="6067288"/>
            <a:ext cx="1238788" cy="420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5BC2182-1AA1-D8F6-31FB-13933AB0F93F}"/>
              </a:ext>
            </a:extLst>
          </p:cNvPr>
          <p:cNvSpPr/>
          <p:nvPr/>
        </p:nvSpPr>
        <p:spPr bwMode="auto">
          <a:xfrm>
            <a:off x="6290544" y="6067288"/>
            <a:ext cx="152459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31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AAEC6-3E97-ED8B-B226-32FD29035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10C3D0-3429-E28C-F03C-9C4271DFFCE1}"/>
              </a:ext>
            </a:extLst>
          </p:cNvPr>
          <p:cNvSpPr/>
          <p:nvPr/>
        </p:nvSpPr>
        <p:spPr bwMode="auto">
          <a:xfrm>
            <a:off x="3648879" y="2394788"/>
            <a:ext cx="512362" cy="36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7D7335-95BA-C345-203F-0792A006187D}"/>
              </a:ext>
            </a:extLst>
          </p:cNvPr>
          <p:cNvSpPr/>
          <p:nvPr/>
        </p:nvSpPr>
        <p:spPr bwMode="auto">
          <a:xfrm>
            <a:off x="3404168" y="3618693"/>
            <a:ext cx="497068" cy="37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76E04B-7648-C7DF-640A-4D1D5E5C23EA}"/>
              </a:ext>
            </a:extLst>
          </p:cNvPr>
          <p:cNvSpPr/>
          <p:nvPr/>
        </p:nvSpPr>
        <p:spPr bwMode="auto">
          <a:xfrm>
            <a:off x="3901236" y="4850247"/>
            <a:ext cx="504715" cy="37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5991B8-46B0-3609-BE54-438180CAF10B}"/>
              </a:ext>
            </a:extLst>
          </p:cNvPr>
          <p:cNvSpPr/>
          <p:nvPr/>
        </p:nvSpPr>
        <p:spPr bwMode="auto">
          <a:xfrm>
            <a:off x="3687115" y="6165304"/>
            <a:ext cx="435890" cy="21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1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1A0B7-C654-9810-6CD4-C0E40F702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07C504-493B-0F98-CF7B-5AFF3F0091D4}"/>
              </a:ext>
            </a:extLst>
          </p:cNvPr>
          <p:cNvSpPr/>
          <p:nvPr/>
        </p:nvSpPr>
        <p:spPr bwMode="auto">
          <a:xfrm>
            <a:off x="3243809" y="1382688"/>
            <a:ext cx="619047" cy="46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37E92-49C6-8856-555C-38B0533D993B}"/>
              </a:ext>
            </a:extLst>
          </p:cNvPr>
          <p:cNvSpPr/>
          <p:nvPr/>
        </p:nvSpPr>
        <p:spPr bwMode="auto">
          <a:xfrm>
            <a:off x="3548571" y="2891728"/>
            <a:ext cx="638095" cy="45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60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DD6A1-7000-6E92-519C-0AE158967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81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66B75-9F64-8502-5D0C-1D6F49D71907}"/>
              </a:ext>
            </a:extLst>
          </p:cNvPr>
          <p:cNvSpPr/>
          <p:nvPr/>
        </p:nvSpPr>
        <p:spPr bwMode="auto">
          <a:xfrm>
            <a:off x="3572197" y="2641125"/>
            <a:ext cx="418726" cy="27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A78FB-67B2-0081-B47F-B829868E8C07}"/>
              </a:ext>
            </a:extLst>
          </p:cNvPr>
          <p:cNvSpPr/>
          <p:nvPr/>
        </p:nvSpPr>
        <p:spPr bwMode="auto">
          <a:xfrm>
            <a:off x="3966649" y="3345192"/>
            <a:ext cx="807111" cy="27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02F258-3E1D-0346-8AFC-70AA37777E1D}"/>
              </a:ext>
            </a:extLst>
          </p:cNvPr>
          <p:cNvSpPr/>
          <p:nvPr/>
        </p:nvSpPr>
        <p:spPr bwMode="auto">
          <a:xfrm>
            <a:off x="3960581" y="4055329"/>
            <a:ext cx="813179" cy="27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C05C12-C966-54FC-696B-66100BB37554}"/>
              </a:ext>
            </a:extLst>
          </p:cNvPr>
          <p:cNvSpPr/>
          <p:nvPr/>
        </p:nvSpPr>
        <p:spPr bwMode="auto">
          <a:xfrm>
            <a:off x="4179047" y="4765466"/>
            <a:ext cx="188123" cy="27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7D2A1A-1CD0-436E-45F1-358229662092}"/>
              </a:ext>
            </a:extLst>
          </p:cNvPr>
          <p:cNvSpPr/>
          <p:nvPr/>
        </p:nvSpPr>
        <p:spPr bwMode="auto">
          <a:xfrm>
            <a:off x="4567431" y="5469534"/>
            <a:ext cx="594713" cy="27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EC8A25-4ADC-B8E8-C9E5-76DA613E5D24}"/>
              </a:ext>
            </a:extLst>
          </p:cNvPr>
          <p:cNvSpPr/>
          <p:nvPr/>
        </p:nvSpPr>
        <p:spPr bwMode="auto">
          <a:xfrm>
            <a:off x="4749487" y="6173601"/>
            <a:ext cx="813179" cy="27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61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CD957-C8EF-73C1-112D-0BEC9E93B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EA20A-4682-3FBB-D735-E3474A0DCAB3}"/>
              </a:ext>
            </a:extLst>
          </p:cNvPr>
          <p:cNvSpPr/>
          <p:nvPr/>
        </p:nvSpPr>
        <p:spPr bwMode="auto">
          <a:xfrm>
            <a:off x="2281904" y="4614101"/>
            <a:ext cx="2504761" cy="4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031392-67B7-0F47-DBF7-A665BA3A6CF0}"/>
              </a:ext>
            </a:extLst>
          </p:cNvPr>
          <p:cNvSpPr/>
          <p:nvPr/>
        </p:nvSpPr>
        <p:spPr bwMode="auto">
          <a:xfrm>
            <a:off x="7205714" y="4614101"/>
            <a:ext cx="2514285" cy="4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F059D1-043A-1B66-2E96-19C3E4051555}"/>
              </a:ext>
            </a:extLst>
          </p:cNvPr>
          <p:cNvSpPr/>
          <p:nvPr/>
        </p:nvSpPr>
        <p:spPr bwMode="auto">
          <a:xfrm>
            <a:off x="2281904" y="5729614"/>
            <a:ext cx="2514285" cy="4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53BF2E-8583-0CAB-0296-B6C47BFF0307}"/>
              </a:ext>
            </a:extLst>
          </p:cNvPr>
          <p:cNvSpPr/>
          <p:nvPr/>
        </p:nvSpPr>
        <p:spPr bwMode="auto">
          <a:xfrm>
            <a:off x="6891428" y="5729614"/>
            <a:ext cx="2514285" cy="4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F278C-F742-F457-7A69-4915DF72E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0ED725-0C75-A1CA-9FEC-2E0F5A7E5221}"/>
              </a:ext>
            </a:extLst>
          </p:cNvPr>
          <p:cNvSpPr/>
          <p:nvPr/>
        </p:nvSpPr>
        <p:spPr bwMode="auto">
          <a:xfrm>
            <a:off x="2243809" y="2277490"/>
            <a:ext cx="1095238" cy="543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14938-D8C6-01EE-CCC3-8944BE98E758}"/>
              </a:ext>
            </a:extLst>
          </p:cNvPr>
          <p:cNvSpPr/>
          <p:nvPr/>
        </p:nvSpPr>
        <p:spPr bwMode="auto">
          <a:xfrm>
            <a:off x="5453923" y="2239374"/>
            <a:ext cx="2514285" cy="819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98D7DF-A967-0D99-4E74-C59ACC7A6FC7}"/>
              </a:ext>
            </a:extLst>
          </p:cNvPr>
          <p:cNvSpPr/>
          <p:nvPr/>
        </p:nvSpPr>
        <p:spPr bwMode="auto">
          <a:xfrm>
            <a:off x="2243809" y="3449573"/>
            <a:ext cx="2504761" cy="4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469FCE-810A-3DE1-9764-417B8F7299D0}"/>
              </a:ext>
            </a:extLst>
          </p:cNvPr>
          <p:cNvSpPr/>
          <p:nvPr/>
        </p:nvSpPr>
        <p:spPr bwMode="auto">
          <a:xfrm>
            <a:off x="7167619" y="3449573"/>
            <a:ext cx="2514285" cy="4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3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2023-07-12T09:48:06Z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