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1098" y="7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FE2F68-7E2D-D875-E240-C2D9510496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524" y="2200428"/>
            <a:ext cx="9180952" cy="24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F8E53-81CE-A664-E6E4-D797661FD8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7E5E8C-58DD-C349-41CC-EAF59B0F0D8D}"/>
              </a:ext>
            </a:extLst>
          </p:cNvPr>
          <p:cNvSpPr/>
          <p:nvPr/>
        </p:nvSpPr>
        <p:spPr bwMode="auto">
          <a:xfrm>
            <a:off x="2072380" y="2574864"/>
            <a:ext cx="419047" cy="467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4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4BC0E-984F-E8B0-BAB8-B72D4063F4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8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8592D8-E4B7-56FB-51C3-04BD91779B6D}"/>
              </a:ext>
            </a:extLst>
          </p:cNvPr>
          <p:cNvSpPr/>
          <p:nvPr/>
        </p:nvSpPr>
        <p:spPr bwMode="auto">
          <a:xfrm>
            <a:off x="4220890" y="2047200"/>
            <a:ext cx="704362" cy="31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309A31-2C58-17D9-BCF1-C8EF509818D8}"/>
              </a:ext>
            </a:extLst>
          </p:cNvPr>
          <p:cNvSpPr/>
          <p:nvPr/>
        </p:nvSpPr>
        <p:spPr bwMode="auto">
          <a:xfrm>
            <a:off x="4220890" y="2857090"/>
            <a:ext cx="711336" cy="321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9922BD-FDEC-9181-8DA0-895072350BED}"/>
              </a:ext>
            </a:extLst>
          </p:cNvPr>
          <p:cNvSpPr/>
          <p:nvPr/>
        </p:nvSpPr>
        <p:spPr bwMode="auto">
          <a:xfrm>
            <a:off x="3997726" y="3673963"/>
            <a:ext cx="481198" cy="31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D6D524-0CF1-783D-5DBD-0069C04FD5CA}"/>
              </a:ext>
            </a:extLst>
          </p:cNvPr>
          <p:cNvSpPr/>
          <p:nvPr/>
        </p:nvSpPr>
        <p:spPr bwMode="auto">
          <a:xfrm>
            <a:off x="4925253" y="4483854"/>
            <a:ext cx="432380" cy="31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0924CD-E0F9-FEEE-3B28-87530281AA93}"/>
              </a:ext>
            </a:extLst>
          </p:cNvPr>
          <p:cNvSpPr/>
          <p:nvPr/>
        </p:nvSpPr>
        <p:spPr bwMode="auto">
          <a:xfrm>
            <a:off x="4904331" y="5300727"/>
            <a:ext cx="474224" cy="31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9BF923-C1E0-EB6A-DBB2-054CBC9B51ED}"/>
              </a:ext>
            </a:extLst>
          </p:cNvPr>
          <p:cNvSpPr/>
          <p:nvPr/>
        </p:nvSpPr>
        <p:spPr bwMode="auto">
          <a:xfrm>
            <a:off x="4904331" y="6110618"/>
            <a:ext cx="474224" cy="321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66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6AC5A-8D7C-CB93-9313-F94681B755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4850"/>
            <a:ext cx="74929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BDABF9-0B53-0BD3-AA9B-CBFD9B370BF2}"/>
              </a:ext>
            </a:extLst>
          </p:cNvPr>
          <p:cNvSpPr/>
          <p:nvPr/>
        </p:nvSpPr>
        <p:spPr bwMode="auto">
          <a:xfrm>
            <a:off x="1486474" y="6238386"/>
            <a:ext cx="3409491" cy="350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69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3FF4F-CDBA-D3EB-A822-E59E47944E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46948"/>
            <a:ext cx="8216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825584-E551-846F-5E53-66EFB3FC94CB}"/>
              </a:ext>
            </a:extLst>
          </p:cNvPr>
          <p:cNvSpPr/>
          <p:nvPr/>
        </p:nvSpPr>
        <p:spPr bwMode="auto">
          <a:xfrm>
            <a:off x="5364407" y="3442464"/>
            <a:ext cx="485452" cy="369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60B70C-DC46-3243-5B00-B8B1466FB951}"/>
              </a:ext>
            </a:extLst>
          </p:cNvPr>
          <p:cNvSpPr/>
          <p:nvPr/>
        </p:nvSpPr>
        <p:spPr bwMode="auto">
          <a:xfrm>
            <a:off x="3813856" y="4269466"/>
            <a:ext cx="934677" cy="42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8262CC-53F3-0957-4080-8F182993E139}"/>
              </a:ext>
            </a:extLst>
          </p:cNvPr>
          <p:cNvSpPr/>
          <p:nvPr/>
        </p:nvSpPr>
        <p:spPr bwMode="auto">
          <a:xfrm>
            <a:off x="1703512" y="5014948"/>
            <a:ext cx="2016151" cy="711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B53606-7BF5-C7CC-391C-2FA6B6D62099}"/>
              </a:ext>
            </a:extLst>
          </p:cNvPr>
          <p:cNvSpPr/>
          <p:nvPr/>
        </p:nvSpPr>
        <p:spPr bwMode="auto">
          <a:xfrm>
            <a:off x="6929449" y="5154504"/>
            <a:ext cx="470961" cy="38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A1B712-EB0C-683D-BB35-6FFBC028037A}"/>
              </a:ext>
            </a:extLst>
          </p:cNvPr>
          <p:cNvSpPr/>
          <p:nvPr/>
        </p:nvSpPr>
        <p:spPr bwMode="auto">
          <a:xfrm>
            <a:off x="3431705" y="5860948"/>
            <a:ext cx="1541442" cy="711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7BB838-1182-775A-1A2E-3EC75D830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DED638-396A-FEA7-E997-B688068BE299}"/>
              </a:ext>
            </a:extLst>
          </p:cNvPr>
          <p:cNvSpPr/>
          <p:nvPr/>
        </p:nvSpPr>
        <p:spPr bwMode="auto">
          <a:xfrm>
            <a:off x="6758095" y="3468851"/>
            <a:ext cx="2838095" cy="4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E93658-5AFF-EE46-ED61-64687AF7254E}"/>
              </a:ext>
            </a:extLst>
          </p:cNvPr>
          <p:cNvSpPr/>
          <p:nvPr/>
        </p:nvSpPr>
        <p:spPr bwMode="auto">
          <a:xfrm>
            <a:off x="2495600" y="4365104"/>
            <a:ext cx="7100590" cy="876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932C33-89E0-65BD-0E59-0970D578C3AF}"/>
              </a:ext>
            </a:extLst>
          </p:cNvPr>
          <p:cNvSpPr/>
          <p:nvPr/>
        </p:nvSpPr>
        <p:spPr bwMode="auto">
          <a:xfrm>
            <a:off x="8040216" y="5517232"/>
            <a:ext cx="1368152" cy="876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3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F8E56-6FA5-1740-E813-E7BEFD1A5C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5D24F-95C6-753F-1F81-4CFB6B9D2B33}"/>
              </a:ext>
            </a:extLst>
          </p:cNvPr>
          <p:cNvSpPr/>
          <p:nvPr/>
        </p:nvSpPr>
        <p:spPr bwMode="auto">
          <a:xfrm>
            <a:off x="2320000" y="2267607"/>
            <a:ext cx="1228571" cy="562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8AB5DA-5BC0-9AD5-B6C1-5B5002D2F775}"/>
              </a:ext>
            </a:extLst>
          </p:cNvPr>
          <p:cNvSpPr/>
          <p:nvPr/>
        </p:nvSpPr>
        <p:spPr bwMode="auto">
          <a:xfrm>
            <a:off x="5852955" y="2132857"/>
            <a:ext cx="2790476" cy="801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6CE7B0-1FCA-A7B7-11C2-E0B6ADB1166F}"/>
              </a:ext>
            </a:extLst>
          </p:cNvPr>
          <p:cNvSpPr/>
          <p:nvPr/>
        </p:nvSpPr>
        <p:spPr bwMode="auto">
          <a:xfrm>
            <a:off x="6567619" y="3458423"/>
            <a:ext cx="2200000" cy="43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24BFE0-DD4A-B914-8348-894E8255DCA3}"/>
              </a:ext>
            </a:extLst>
          </p:cNvPr>
          <p:cNvSpPr/>
          <p:nvPr/>
        </p:nvSpPr>
        <p:spPr bwMode="auto">
          <a:xfrm>
            <a:off x="5367619" y="4592079"/>
            <a:ext cx="2790476" cy="43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8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DF257-A304-5C02-D271-5CB157749C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FFDC14-D616-1DC6-E83E-7B2AB7C04B27}"/>
              </a:ext>
            </a:extLst>
          </p:cNvPr>
          <p:cNvSpPr/>
          <p:nvPr/>
        </p:nvSpPr>
        <p:spPr bwMode="auto">
          <a:xfrm>
            <a:off x="6739047" y="1181955"/>
            <a:ext cx="628571" cy="534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3A4DE0-5567-A352-0A0F-3773E5827BB3}"/>
              </a:ext>
            </a:extLst>
          </p:cNvPr>
          <p:cNvSpPr/>
          <p:nvPr/>
        </p:nvSpPr>
        <p:spPr bwMode="auto">
          <a:xfrm>
            <a:off x="5358095" y="2288995"/>
            <a:ext cx="619047" cy="563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06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4F766-F108-B7E5-A4D9-2A06A05CE2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2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C9A0DD-8748-EDF8-D6DF-F21CE5AEC2BE}"/>
              </a:ext>
            </a:extLst>
          </p:cNvPr>
          <p:cNvSpPr/>
          <p:nvPr/>
        </p:nvSpPr>
        <p:spPr bwMode="auto">
          <a:xfrm>
            <a:off x="3281021" y="2373081"/>
            <a:ext cx="474001" cy="346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422887-09D6-0A70-8E48-6FE2005691C4}"/>
              </a:ext>
            </a:extLst>
          </p:cNvPr>
          <p:cNvSpPr/>
          <p:nvPr/>
        </p:nvSpPr>
        <p:spPr bwMode="auto">
          <a:xfrm>
            <a:off x="3281021" y="3573016"/>
            <a:ext cx="474001" cy="288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5F179A-B6EA-5E3D-1F3A-6CDE27CD62CF}"/>
              </a:ext>
            </a:extLst>
          </p:cNvPr>
          <p:cNvSpPr/>
          <p:nvPr/>
        </p:nvSpPr>
        <p:spPr bwMode="auto">
          <a:xfrm>
            <a:off x="3281021" y="4750673"/>
            <a:ext cx="466926" cy="346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DEFC6E-7D49-3116-4E94-929D19CE7735}"/>
              </a:ext>
            </a:extLst>
          </p:cNvPr>
          <p:cNvSpPr/>
          <p:nvPr/>
        </p:nvSpPr>
        <p:spPr bwMode="auto">
          <a:xfrm>
            <a:off x="3281021" y="5946545"/>
            <a:ext cx="474001" cy="346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8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F591B-00C6-A02C-60D6-1B2E9CDBE1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5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0F17E-9253-F2A3-3350-093EBC9BDFB4}"/>
              </a:ext>
            </a:extLst>
          </p:cNvPr>
          <p:cNvSpPr/>
          <p:nvPr/>
        </p:nvSpPr>
        <p:spPr bwMode="auto">
          <a:xfrm>
            <a:off x="2339047" y="2766167"/>
            <a:ext cx="352380" cy="42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115921-5681-1413-1648-7637A272A2E0}"/>
              </a:ext>
            </a:extLst>
          </p:cNvPr>
          <p:cNvSpPr/>
          <p:nvPr/>
        </p:nvSpPr>
        <p:spPr bwMode="auto">
          <a:xfrm>
            <a:off x="6662857" y="2756624"/>
            <a:ext cx="352380" cy="438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39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D0C44-1E10-C941-1F5B-901819A4CA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8AE498-2CA8-06CB-2370-10051CAB18D4}"/>
              </a:ext>
            </a:extLst>
          </p:cNvPr>
          <p:cNvSpPr/>
          <p:nvPr/>
        </p:nvSpPr>
        <p:spPr bwMode="auto">
          <a:xfrm>
            <a:off x="2072380" y="2355761"/>
            <a:ext cx="495238" cy="45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0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51B67-A0D6-ACBA-3A90-FDAA592CE8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9C7414-C46E-508D-47CD-50C12F934501}"/>
              </a:ext>
            </a:extLst>
          </p:cNvPr>
          <p:cNvSpPr/>
          <p:nvPr/>
        </p:nvSpPr>
        <p:spPr bwMode="auto">
          <a:xfrm>
            <a:off x="7310476" y="2441456"/>
            <a:ext cx="409523" cy="458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9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2023-07-12T10:01:54Z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