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4284F57-80B5-18C9-DFCF-E3CB0EF70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286" y="3019476"/>
            <a:ext cx="7971428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7700A3-95A8-8769-E039-9B1E3C227D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067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DBBF16-CEDA-B806-E8BC-877DF15707E6}"/>
              </a:ext>
            </a:extLst>
          </p:cNvPr>
          <p:cNvSpPr/>
          <p:nvPr/>
        </p:nvSpPr>
        <p:spPr bwMode="auto">
          <a:xfrm>
            <a:off x="6929323" y="5831586"/>
            <a:ext cx="397184" cy="403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100A2-AD35-D686-4A67-CF5BD1276B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8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1F34B1-22C3-8AC0-BBA0-0120DF4B0086}"/>
              </a:ext>
            </a:extLst>
          </p:cNvPr>
          <p:cNvSpPr/>
          <p:nvPr/>
        </p:nvSpPr>
        <p:spPr bwMode="auto">
          <a:xfrm>
            <a:off x="1269076" y="3761865"/>
            <a:ext cx="506180" cy="52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F4B221-7424-D8D5-7D55-E6915DEE9694}"/>
              </a:ext>
            </a:extLst>
          </p:cNvPr>
          <p:cNvSpPr/>
          <p:nvPr/>
        </p:nvSpPr>
        <p:spPr bwMode="auto">
          <a:xfrm>
            <a:off x="7763626" y="3761865"/>
            <a:ext cx="514759" cy="52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84FC69-FADA-DB7E-FD52-0FE4A05CAC2A}"/>
              </a:ext>
            </a:extLst>
          </p:cNvPr>
          <p:cNvSpPr/>
          <p:nvPr/>
        </p:nvSpPr>
        <p:spPr bwMode="auto">
          <a:xfrm>
            <a:off x="1740939" y="5719064"/>
            <a:ext cx="900829" cy="412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20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96D7C-977A-8058-D15E-AA10AB2C03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027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CFD069F-0AC7-CA80-995E-7EADFDEFF1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1795" b="55833"/>
          <a:stretch/>
        </p:blipFill>
        <p:spPr>
          <a:xfrm>
            <a:off x="1703512" y="2996953"/>
            <a:ext cx="1584176" cy="144016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0A6DEC7-127A-DF2B-26ED-AD77F9ADC9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410" b="55833"/>
          <a:stretch/>
        </p:blipFill>
        <p:spPr>
          <a:xfrm>
            <a:off x="4871864" y="2996952"/>
            <a:ext cx="2448272" cy="144016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079D5F9-40F9-8CE8-46E3-EC885D51D4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792" r="70513"/>
          <a:stretch/>
        </p:blipFill>
        <p:spPr>
          <a:xfrm>
            <a:off x="1703512" y="4653136"/>
            <a:ext cx="1656184" cy="160450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FC09E47-4013-CAA7-912C-DCAD44B930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692" t="50792"/>
          <a:stretch/>
        </p:blipFill>
        <p:spPr>
          <a:xfrm>
            <a:off x="4943872" y="4653136"/>
            <a:ext cx="2376264" cy="160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38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63664-A5D0-DC04-BAA1-E1B3027DF3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46948"/>
            <a:ext cx="8788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7B55B8-712F-3BD0-80A6-A43515DDF8A5}"/>
              </a:ext>
            </a:extLst>
          </p:cNvPr>
          <p:cNvSpPr/>
          <p:nvPr/>
        </p:nvSpPr>
        <p:spPr bwMode="auto">
          <a:xfrm>
            <a:off x="7346516" y="2288105"/>
            <a:ext cx="403016" cy="372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5F0F31-DC9C-39C7-92DE-423375B5C0E9}"/>
              </a:ext>
            </a:extLst>
          </p:cNvPr>
          <p:cNvSpPr/>
          <p:nvPr/>
        </p:nvSpPr>
        <p:spPr bwMode="auto">
          <a:xfrm>
            <a:off x="6338976" y="4241699"/>
            <a:ext cx="403016" cy="372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63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849E67-384C-D058-45B9-B7F5AE4E5B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0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578C55-0C6B-EAA2-ADB1-6A860970BE63}"/>
              </a:ext>
            </a:extLst>
          </p:cNvPr>
          <p:cNvSpPr/>
          <p:nvPr/>
        </p:nvSpPr>
        <p:spPr bwMode="auto">
          <a:xfrm>
            <a:off x="1235250" y="6065269"/>
            <a:ext cx="2225881" cy="378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79BC4A5-3BAE-6601-3DEC-53721303E3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690675"/>
            <a:ext cx="6468566" cy="196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25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FFE59-4C74-1EDF-9250-E7773456D8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3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B459D5E-AF1F-C8F4-46DD-518A43AB6B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9322"/>
          <a:stretch/>
        </p:blipFill>
        <p:spPr>
          <a:xfrm>
            <a:off x="1919536" y="3570214"/>
            <a:ext cx="3456384" cy="252626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0706233-6C75-7273-482D-DD08E97207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102"/>
          <a:stretch/>
        </p:blipFill>
        <p:spPr>
          <a:xfrm>
            <a:off x="7536160" y="3570214"/>
            <a:ext cx="2880320" cy="252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50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5E80DB-46E9-E53A-F3C7-1487325EA8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CE46779-3F31-CF4A-F640-2D66240A7E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734"/>
          <a:stretch/>
        </p:blipFill>
        <p:spPr>
          <a:xfrm>
            <a:off x="1847608" y="3645023"/>
            <a:ext cx="3809457" cy="232465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F91C878-EA00-BEEE-AE02-FC7F6701AF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739"/>
          <a:stretch/>
        </p:blipFill>
        <p:spPr>
          <a:xfrm>
            <a:off x="6096000" y="3645023"/>
            <a:ext cx="4824536" cy="232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29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55839-B543-7852-60BA-19F24D3262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92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6DD9C0-07F2-1897-044B-01EA60FD2FA9}"/>
              </a:ext>
            </a:extLst>
          </p:cNvPr>
          <p:cNvSpPr/>
          <p:nvPr/>
        </p:nvSpPr>
        <p:spPr bwMode="auto">
          <a:xfrm>
            <a:off x="3173307" y="5550909"/>
            <a:ext cx="773198" cy="34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F1969B5-E459-10F7-D535-42535447B865}"/>
              </a:ext>
            </a:extLst>
          </p:cNvPr>
          <p:cNvSpPr/>
          <p:nvPr/>
        </p:nvSpPr>
        <p:spPr bwMode="auto">
          <a:xfrm>
            <a:off x="1952467" y="6313090"/>
            <a:ext cx="209286" cy="26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8B71DBC-83F8-9593-3596-B0FADB66B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118" y="2945228"/>
            <a:ext cx="3693751" cy="82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44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2023-07-12T10:15:47Z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