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9B645B3-5C18-C580-64BC-32A8AE388C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0286" y="2981381"/>
            <a:ext cx="8771428" cy="8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9C3F3F-AB23-5BAE-FFDB-B30C7D9A22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5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F95E47-55A2-31B8-F070-348F738EA691}"/>
              </a:ext>
            </a:extLst>
          </p:cNvPr>
          <p:cNvSpPr/>
          <p:nvPr/>
        </p:nvSpPr>
        <p:spPr bwMode="auto">
          <a:xfrm>
            <a:off x="2053333" y="4208294"/>
            <a:ext cx="838095" cy="505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43AC13-888B-3FC8-F288-F8F772CDEC31}"/>
              </a:ext>
            </a:extLst>
          </p:cNvPr>
          <p:cNvSpPr/>
          <p:nvPr/>
        </p:nvSpPr>
        <p:spPr bwMode="auto">
          <a:xfrm>
            <a:off x="7177142" y="4208294"/>
            <a:ext cx="1142857" cy="505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67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0511BE-566F-5F23-84ED-DB19B71CDB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E9485F-D0B7-5544-68B8-2DB2D75CA4E6}"/>
              </a:ext>
            </a:extLst>
          </p:cNvPr>
          <p:cNvSpPr/>
          <p:nvPr/>
        </p:nvSpPr>
        <p:spPr bwMode="auto">
          <a:xfrm>
            <a:off x="8072380" y="4232959"/>
            <a:ext cx="1914285" cy="562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489009-520B-0E09-D61C-BE14B0BC8C03}"/>
              </a:ext>
            </a:extLst>
          </p:cNvPr>
          <p:cNvSpPr/>
          <p:nvPr/>
        </p:nvSpPr>
        <p:spPr bwMode="auto">
          <a:xfrm>
            <a:off x="7253333" y="5443901"/>
            <a:ext cx="942857" cy="438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81A333-03CE-53D0-0919-D37287349E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5B5718-CDD0-9545-B3CA-059FF9B85283}"/>
              </a:ext>
            </a:extLst>
          </p:cNvPr>
          <p:cNvSpPr/>
          <p:nvPr/>
        </p:nvSpPr>
        <p:spPr bwMode="auto">
          <a:xfrm>
            <a:off x="9624761" y="1143685"/>
            <a:ext cx="647620" cy="562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188136-0EA8-0D01-C9E4-7AE5304E72CF}"/>
              </a:ext>
            </a:extLst>
          </p:cNvPr>
          <p:cNvSpPr/>
          <p:nvPr/>
        </p:nvSpPr>
        <p:spPr bwMode="auto">
          <a:xfrm>
            <a:off x="6405714" y="2288254"/>
            <a:ext cx="600000" cy="190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DE82AB-75D7-9D21-1DD9-53979838C067}"/>
              </a:ext>
            </a:extLst>
          </p:cNvPr>
          <p:cNvSpPr/>
          <p:nvPr/>
        </p:nvSpPr>
        <p:spPr bwMode="auto">
          <a:xfrm>
            <a:off x="6405714" y="2278715"/>
            <a:ext cx="1257142" cy="572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21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8DF902-5C28-0942-F6AD-165C23D011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9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2F2481-F3CA-146D-4038-BEFE989E81C5}"/>
              </a:ext>
            </a:extLst>
          </p:cNvPr>
          <p:cNvSpPr/>
          <p:nvPr/>
        </p:nvSpPr>
        <p:spPr bwMode="auto">
          <a:xfrm>
            <a:off x="3500952" y="5165874"/>
            <a:ext cx="1142857" cy="505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6B0388-F945-B7C1-FA45-54028F66663F}"/>
              </a:ext>
            </a:extLst>
          </p:cNvPr>
          <p:cNvSpPr/>
          <p:nvPr/>
        </p:nvSpPr>
        <p:spPr bwMode="auto">
          <a:xfrm>
            <a:off x="8929523" y="5165874"/>
            <a:ext cx="866666" cy="505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86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ED8121-526C-5A33-A2BE-2F683300EA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7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9F9411-8B97-D10B-021F-8B671EB49D86}"/>
              </a:ext>
            </a:extLst>
          </p:cNvPr>
          <p:cNvSpPr/>
          <p:nvPr/>
        </p:nvSpPr>
        <p:spPr bwMode="auto">
          <a:xfrm>
            <a:off x="6195111" y="3877868"/>
            <a:ext cx="1043288" cy="465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7CA4A7-9343-E1AB-F067-C05331430B4F}"/>
              </a:ext>
            </a:extLst>
          </p:cNvPr>
          <p:cNvSpPr/>
          <p:nvPr/>
        </p:nvSpPr>
        <p:spPr bwMode="auto">
          <a:xfrm>
            <a:off x="2573777" y="4912598"/>
            <a:ext cx="1034666" cy="457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7C7AF5-65BD-A301-306B-56C59F62CE3B}"/>
              </a:ext>
            </a:extLst>
          </p:cNvPr>
          <p:cNvSpPr/>
          <p:nvPr/>
        </p:nvSpPr>
        <p:spPr bwMode="auto">
          <a:xfrm>
            <a:off x="3134222" y="5947329"/>
            <a:ext cx="1034666" cy="457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13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4E263D-C299-4B3E-FD9F-229258CC5A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46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04D3F7-E92E-5248-9D1B-6F33E71AC373}"/>
              </a:ext>
            </a:extLst>
          </p:cNvPr>
          <p:cNvSpPr/>
          <p:nvPr/>
        </p:nvSpPr>
        <p:spPr bwMode="auto">
          <a:xfrm>
            <a:off x="3248510" y="4641133"/>
            <a:ext cx="606842" cy="364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E39A03-5E26-14FD-5F09-B6738F83B253}"/>
              </a:ext>
            </a:extLst>
          </p:cNvPr>
          <p:cNvSpPr/>
          <p:nvPr/>
        </p:nvSpPr>
        <p:spPr bwMode="auto">
          <a:xfrm>
            <a:off x="6667057" y="4641133"/>
            <a:ext cx="613585" cy="364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D2002B-C9DA-7F4F-CD34-F44825314AEB}"/>
              </a:ext>
            </a:extLst>
          </p:cNvPr>
          <p:cNvSpPr/>
          <p:nvPr/>
        </p:nvSpPr>
        <p:spPr bwMode="auto">
          <a:xfrm>
            <a:off x="3248510" y="5457245"/>
            <a:ext cx="606842" cy="357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F10AA9-D75B-B343-D94A-4810311D7DC0}"/>
              </a:ext>
            </a:extLst>
          </p:cNvPr>
          <p:cNvSpPr/>
          <p:nvPr/>
        </p:nvSpPr>
        <p:spPr bwMode="auto">
          <a:xfrm>
            <a:off x="6667057" y="5457245"/>
            <a:ext cx="613585" cy="357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CB4978-E786-5EF2-0443-F85A54817B8E}"/>
              </a:ext>
            </a:extLst>
          </p:cNvPr>
          <p:cNvSpPr/>
          <p:nvPr/>
        </p:nvSpPr>
        <p:spPr bwMode="auto">
          <a:xfrm>
            <a:off x="3248510" y="6259868"/>
            <a:ext cx="606842" cy="357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48FA24-A664-3885-01D1-98D14AB9E28D}"/>
              </a:ext>
            </a:extLst>
          </p:cNvPr>
          <p:cNvSpPr/>
          <p:nvPr/>
        </p:nvSpPr>
        <p:spPr bwMode="auto">
          <a:xfrm>
            <a:off x="6667057" y="6259868"/>
            <a:ext cx="613585" cy="357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04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532921-D196-FC9C-3679-04C9261B89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2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C5159AB-5DD4-8B01-73AB-941F6A0EF014}"/>
              </a:ext>
            </a:extLst>
          </p:cNvPr>
          <p:cNvSpPr/>
          <p:nvPr/>
        </p:nvSpPr>
        <p:spPr bwMode="auto">
          <a:xfrm>
            <a:off x="1848152" y="4108726"/>
            <a:ext cx="3011515" cy="2557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4561A5-4E98-A08E-57BA-208D42688E0A}"/>
              </a:ext>
            </a:extLst>
          </p:cNvPr>
          <p:cNvSpPr/>
          <p:nvPr/>
        </p:nvSpPr>
        <p:spPr bwMode="auto">
          <a:xfrm>
            <a:off x="6025116" y="4995598"/>
            <a:ext cx="4941496" cy="1671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535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70254-7BD3-6090-F800-86E8ED1BD6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688D850-6D8F-CE18-569F-9351A5B1D021}"/>
              </a:ext>
            </a:extLst>
          </p:cNvPr>
          <p:cNvSpPr/>
          <p:nvPr/>
        </p:nvSpPr>
        <p:spPr bwMode="auto">
          <a:xfrm>
            <a:off x="681904" y="2839809"/>
            <a:ext cx="3476190" cy="2163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FCEF87-76B1-435A-7C82-A673EB4C9788}"/>
              </a:ext>
            </a:extLst>
          </p:cNvPr>
          <p:cNvSpPr/>
          <p:nvPr/>
        </p:nvSpPr>
        <p:spPr bwMode="auto">
          <a:xfrm>
            <a:off x="6843809" y="3897600"/>
            <a:ext cx="2590476" cy="1105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71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6749A9-83CC-0C5B-66F6-0A4B7E9CF4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113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A59E87-B7E7-DD15-6427-05504BA4CA51}"/>
              </a:ext>
            </a:extLst>
          </p:cNvPr>
          <p:cNvSpPr/>
          <p:nvPr/>
        </p:nvSpPr>
        <p:spPr bwMode="auto">
          <a:xfrm>
            <a:off x="6384032" y="958184"/>
            <a:ext cx="1944215" cy="1750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CC4AF7-0167-8254-EC6C-F6374E2F4E48}"/>
              </a:ext>
            </a:extLst>
          </p:cNvPr>
          <p:cNvSpPr/>
          <p:nvPr/>
        </p:nvSpPr>
        <p:spPr bwMode="auto">
          <a:xfrm>
            <a:off x="2525281" y="6306288"/>
            <a:ext cx="767244" cy="341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C6CD3C-A681-223B-38FE-0910F8124D8B}"/>
              </a:ext>
            </a:extLst>
          </p:cNvPr>
          <p:cNvSpPr/>
          <p:nvPr/>
        </p:nvSpPr>
        <p:spPr bwMode="auto">
          <a:xfrm>
            <a:off x="6206765" y="6299838"/>
            <a:ext cx="773691" cy="34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04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2023-07-12T10:22:03Z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