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2"/>
  </p:notesMasterIdLst>
  <p:sldIdLst>
    <p:sldId id="363" r:id="rId2"/>
    <p:sldId id="383" r:id="rId3"/>
    <p:sldId id="382" r:id="rId4"/>
    <p:sldId id="381" r:id="rId5"/>
    <p:sldId id="380" r:id="rId6"/>
    <p:sldId id="379" r:id="rId7"/>
    <p:sldId id="377" r:id="rId8"/>
    <p:sldId id="376" r:id="rId9"/>
    <p:sldId id="375" r:id="rId10"/>
    <p:sldId id="374" r:id="rId11"/>
    <p:sldId id="373" r:id="rId12"/>
    <p:sldId id="372" r:id="rId13"/>
    <p:sldId id="371" r:id="rId14"/>
    <p:sldId id="370" r:id="rId15"/>
    <p:sldId id="369" r:id="rId16"/>
    <p:sldId id="368" r:id="rId17"/>
    <p:sldId id="367" r:id="rId18"/>
    <p:sldId id="366" r:id="rId19"/>
    <p:sldId id="365" r:id="rId20"/>
    <p:sldId id="364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397917-116B-4C06-9125-EFB37A988353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3A717D-640A-4796-BDD1-E2530D0F5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25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3A717D-640A-4796-BDD1-E2530D0F58C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289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500268-5156-652F-FCC2-FDCE2C1DAA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348880"/>
            <a:ext cx="10800000" cy="1730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4D1610-2BF9-3E09-BDB9-AF26B81373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0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FB1711-8D0D-C757-2E69-FB167ED45B9C}"/>
              </a:ext>
            </a:extLst>
          </p:cNvPr>
          <p:cNvSpPr/>
          <p:nvPr/>
        </p:nvSpPr>
        <p:spPr bwMode="auto">
          <a:xfrm>
            <a:off x="2158095" y="1697953"/>
            <a:ext cx="980952" cy="229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2D6078-6299-CDDB-B5E5-BF3AB0A63FD2}"/>
              </a:ext>
            </a:extLst>
          </p:cNvPr>
          <p:cNvSpPr/>
          <p:nvPr/>
        </p:nvSpPr>
        <p:spPr bwMode="auto">
          <a:xfrm>
            <a:off x="5834285" y="1697953"/>
            <a:ext cx="980952" cy="229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8509E6-1D0B-9321-43CC-BCDAD72DDE56}"/>
              </a:ext>
            </a:extLst>
          </p:cNvPr>
          <p:cNvSpPr/>
          <p:nvPr/>
        </p:nvSpPr>
        <p:spPr bwMode="auto">
          <a:xfrm>
            <a:off x="9500952" y="1697953"/>
            <a:ext cx="971428" cy="229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34145E-CA47-E7DE-8922-1DC3C3C24B2F}"/>
              </a:ext>
            </a:extLst>
          </p:cNvPr>
          <p:cNvSpPr/>
          <p:nvPr/>
        </p:nvSpPr>
        <p:spPr bwMode="auto">
          <a:xfrm>
            <a:off x="911424" y="2204865"/>
            <a:ext cx="1872208" cy="1947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6D4F90-331A-78B7-EF0E-D531BA617C2E}"/>
              </a:ext>
            </a:extLst>
          </p:cNvPr>
          <p:cNvSpPr/>
          <p:nvPr/>
        </p:nvSpPr>
        <p:spPr bwMode="auto">
          <a:xfrm>
            <a:off x="4578091" y="2204865"/>
            <a:ext cx="1872208" cy="1947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564583-1D00-5BAF-BC31-1CE6DCD9F2C9}"/>
              </a:ext>
            </a:extLst>
          </p:cNvPr>
          <p:cNvSpPr/>
          <p:nvPr/>
        </p:nvSpPr>
        <p:spPr bwMode="auto">
          <a:xfrm>
            <a:off x="8244758" y="2204865"/>
            <a:ext cx="1872208" cy="1947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32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64E665-FE01-20BC-A845-CFB1A7A700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0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031316-8FB4-D2F4-299C-27A5939EE5EF}"/>
              </a:ext>
            </a:extLst>
          </p:cNvPr>
          <p:cNvSpPr/>
          <p:nvPr/>
        </p:nvSpPr>
        <p:spPr bwMode="auto">
          <a:xfrm>
            <a:off x="1862857" y="1103406"/>
            <a:ext cx="1142857" cy="331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80FBE4-57DB-1023-891F-55E78F3DC8ED}"/>
              </a:ext>
            </a:extLst>
          </p:cNvPr>
          <p:cNvSpPr/>
          <p:nvPr/>
        </p:nvSpPr>
        <p:spPr bwMode="auto">
          <a:xfrm>
            <a:off x="5529523" y="1103407"/>
            <a:ext cx="1152380" cy="345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E33EF9-C772-6408-20CF-5DBFA8DE74FB}"/>
              </a:ext>
            </a:extLst>
          </p:cNvPr>
          <p:cNvSpPr/>
          <p:nvPr/>
        </p:nvSpPr>
        <p:spPr bwMode="auto">
          <a:xfrm>
            <a:off x="9205714" y="1103406"/>
            <a:ext cx="1133333" cy="331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E18C16-18FE-5346-C6BB-2A40377394F5}"/>
              </a:ext>
            </a:extLst>
          </p:cNvPr>
          <p:cNvSpPr/>
          <p:nvPr/>
        </p:nvSpPr>
        <p:spPr bwMode="auto">
          <a:xfrm>
            <a:off x="731330" y="1745814"/>
            <a:ext cx="2272110" cy="1861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07119D-79B3-C70D-5A47-77CC25EADCFB}"/>
              </a:ext>
            </a:extLst>
          </p:cNvPr>
          <p:cNvSpPr/>
          <p:nvPr/>
        </p:nvSpPr>
        <p:spPr bwMode="auto">
          <a:xfrm>
            <a:off x="4396560" y="1745814"/>
            <a:ext cx="2272110" cy="1861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42D5568-F3FB-625E-C834-DE7EB62612B1}"/>
              </a:ext>
            </a:extLst>
          </p:cNvPr>
          <p:cNvSpPr/>
          <p:nvPr/>
        </p:nvSpPr>
        <p:spPr bwMode="auto">
          <a:xfrm>
            <a:off x="7752184" y="1755367"/>
            <a:ext cx="2232248" cy="1776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765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E6FEC0-85D3-B479-3ED0-D412DD192B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2B595F-1598-E730-7ACA-EB5AF5C3AF4F}"/>
              </a:ext>
            </a:extLst>
          </p:cNvPr>
          <p:cNvSpPr/>
          <p:nvPr/>
        </p:nvSpPr>
        <p:spPr bwMode="auto">
          <a:xfrm>
            <a:off x="3719736" y="1716310"/>
            <a:ext cx="2016224" cy="2648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1E7084-9AC1-803A-B881-1A6F486F0F3E}"/>
              </a:ext>
            </a:extLst>
          </p:cNvPr>
          <p:cNvSpPr/>
          <p:nvPr/>
        </p:nvSpPr>
        <p:spPr bwMode="auto">
          <a:xfrm>
            <a:off x="8832304" y="1716310"/>
            <a:ext cx="2016224" cy="1856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170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8FE6F8-634B-A9AA-282D-FE0B11D65E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BF91AA-B5C6-E76E-2B31-8C3DC4BFC89C}"/>
              </a:ext>
            </a:extLst>
          </p:cNvPr>
          <p:cNvSpPr/>
          <p:nvPr/>
        </p:nvSpPr>
        <p:spPr bwMode="auto">
          <a:xfrm>
            <a:off x="3405714" y="3498379"/>
            <a:ext cx="1171428" cy="238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AE1026-1AEA-E139-42F6-DB168455FA85}"/>
              </a:ext>
            </a:extLst>
          </p:cNvPr>
          <p:cNvSpPr/>
          <p:nvPr/>
        </p:nvSpPr>
        <p:spPr bwMode="auto">
          <a:xfrm>
            <a:off x="3567619" y="4108523"/>
            <a:ext cx="1333333" cy="238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BF4E5A-61EE-AA7A-0E27-7237A03A93FD}"/>
              </a:ext>
            </a:extLst>
          </p:cNvPr>
          <p:cNvSpPr/>
          <p:nvPr/>
        </p:nvSpPr>
        <p:spPr bwMode="auto">
          <a:xfrm>
            <a:off x="3729523" y="4718667"/>
            <a:ext cx="1485714" cy="238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174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F1988E-09D8-2086-8772-76968E1959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8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D3451D-A2FA-4FA6-B0A4-B4CB51694016}"/>
              </a:ext>
            </a:extLst>
          </p:cNvPr>
          <p:cNvSpPr/>
          <p:nvPr/>
        </p:nvSpPr>
        <p:spPr bwMode="auto">
          <a:xfrm>
            <a:off x="1977142" y="3966254"/>
            <a:ext cx="8047619" cy="276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002D5A-8D2C-DA69-6EEB-44F1F0328ED8}"/>
              </a:ext>
            </a:extLst>
          </p:cNvPr>
          <p:cNvSpPr/>
          <p:nvPr/>
        </p:nvSpPr>
        <p:spPr bwMode="auto">
          <a:xfrm>
            <a:off x="1977142" y="4437113"/>
            <a:ext cx="8655362" cy="463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954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14C06D-C635-C767-EB81-726025D7A8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4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C80BDB-7E96-D137-6B11-012E34CCFC58}"/>
              </a:ext>
            </a:extLst>
          </p:cNvPr>
          <p:cNvSpPr/>
          <p:nvPr/>
        </p:nvSpPr>
        <p:spPr bwMode="auto">
          <a:xfrm>
            <a:off x="1148571" y="1679468"/>
            <a:ext cx="8057142" cy="26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2D2202-421A-67A7-9944-511A82F3CB65}"/>
              </a:ext>
            </a:extLst>
          </p:cNvPr>
          <p:cNvSpPr/>
          <p:nvPr/>
        </p:nvSpPr>
        <p:spPr bwMode="auto">
          <a:xfrm>
            <a:off x="1148571" y="2222108"/>
            <a:ext cx="8187788" cy="384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6E374B-29D2-4CF1-6189-4B45D71B870A}"/>
              </a:ext>
            </a:extLst>
          </p:cNvPr>
          <p:cNvSpPr/>
          <p:nvPr/>
        </p:nvSpPr>
        <p:spPr bwMode="auto">
          <a:xfrm>
            <a:off x="1158094" y="2776609"/>
            <a:ext cx="8178265" cy="430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6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033003-6D8B-BF91-263C-D9D62ED327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8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EFD78E-D24F-4F35-8B65-B1ADD32ADF38}"/>
              </a:ext>
            </a:extLst>
          </p:cNvPr>
          <p:cNvSpPr/>
          <p:nvPr/>
        </p:nvSpPr>
        <p:spPr bwMode="auto">
          <a:xfrm>
            <a:off x="1043809" y="2278564"/>
            <a:ext cx="9084639" cy="430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F18C66-7DBB-4D61-37B9-402281BB8878}"/>
              </a:ext>
            </a:extLst>
          </p:cNvPr>
          <p:cNvSpPr/>
          <p:nvPr/>
        </p:nvSpPr>
        <p:spPr bwMode="auto">
          <a:xfrm>
            <a:off x="1043809" y="2841246"/>
            <a:ext cx="8914285" cy="295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F4B31D-3CFF-14EC-DE37-D2F1B9A66C5B}"/>
              </a:ext>
            </a:extLst>
          </p:cNvPr>
          <p:cNvSpPr/>
          <p:nvPr/>
        </p:nvSpPr>
        <p:spPr bwMode="auto">
          <a:xfrm>
            <a:off x="1034284" y="3269219"/>
            <a:ext cx="9084639" cy="451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41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75A3F2-35C5-83A7-2450-C97E5C7B12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2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705509-C1DD-9DB3-85CC-05933897F38D}"/>
              </a:ext>
            </a:extLst>
          </p:cNvPr>
          <p:cNvSpPr/>
          <p:nvPr/>
        </p:nvSpPr>
        <p:spPr bwMode="auto">
          <a:xfrm>
            <a:off x="1024760" y="2098426"/>
            <a:ext cx="9103685" cy="455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24D322-5C77-5C15-4A39-198FBA48B02B}"/>
              </a:ext>
            </a:extLst>
          </p:cNvPr>
          <p:cNvSpPr/>
          <p:nvPr/>
        </p:nvSpPr>
        <p:spPr bwMode="auto">
          <a:xfrm>
            <a:off x="1034285" y="2783474"/>
            <a:ext cx="8923809" cy="295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9A743F-CDFD-5832-0C07-F1F6BAAFECA4}"/>
              </a:ext>
            </a:extLst>
          </p:cNvPr>
          <p:cNvSpPr/>
          <p:nvPr/>
        </p:nvSpPr>
        <p:spPr bwMode="auto">
          <a:xfrm>
            <a:off x="1024761" y="3288780"/>
            <a:ext cx="9103686" cy="295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9BAF32-C685-8F7E-94EF-B841F1C8575B}"/>
              </a:ext>
            </a:extLst>
          </p:cNvPr>
          <p:cNvSpPr/>
          <p:nvPr/>
        </p:nvSpPr>
        <p:spPr bwMode="auto">
          <a:xfrm>
            <a:off x="1034284" y="3870357"/>
            <a:ext cx="9094163" cy="295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20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6BC16D-B96C-8BB1-3453-AD1AF56D55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5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7FCE7B-8218-64F3-9421-508DBE7F8EFA}"/>
              </a:ext>
            </a:extLst>
          </p:cNvPr>
          <p:cNvSpPr/>
          <p:nvPr/>
        </p:nvSpPr>
        <p:spPr bwMode="auto">
          <a:xfrm>
            <a:off x="1199456" y="2132856"/>
            <a:ext cx="8928992" cy="422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9CCC36-4D4F-99DD-B1F1-13546D4AE660}"/>
              </a:ext>
            </a:extLst>
          </p:cNvPr>
          <p:cNvSpPr/>
          <p:nvPr/>
        </p:nvSpPr>
        <p:spPr bwMode="auto">
          <a:xfrm>
            <a:off x="1034286" y="2686119"/>
            <a:ext cx="1893362" cy="422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911F76-7198-72CE-A490-7132431AD2B1}"/>
              </a:ext>
            </a:extLst>
          </p:cNvPr>
          <p:cNvSpPr/>
          <p:nvPr/>
        </p:nvSpPr>
        <p:spPr bwMode="auto">
          <a:xfrm>
            <a:off x="1053333" y="3270091"/>
            <a:ext cx="9219131" cy="397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9E841C-A405-4696-D168-F7912ED64D9A}"/>
              </a:ext>
            </a:extLst>
          </p:cNvPr>
          <p:cNvSpPr/>
          <p:nvPr/>
        </p:nvSpPr>
        <p:spPr bwMode="auto">
          <a:xfrm>
            <a:off x="1034285" y="3823354"/>
            <a:ext cx="9219130" cy="397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48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65EA4E-DFA6-9CB2-AEFD-A35C5F4349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2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AB3F44-D651-1335-5CED-78C45CE42F85}"/>
              </a:ext>
            </a:extLst>
          </p:cNvPr>
          <p:cNvSpPr/>
          <p:nvPr/>
        </p:nvSpPr>
        <p:spPr bwMode="auto">
          <a:xfrm>
            <a:off x="1539047" y="2251550"/>
            <a:ext cx="8219047" cy="286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8EE538-926C-07CA-14ED-BCF16B703822}"/>
              </a:ext>
            </a:extLst>
          </p:cNvPr>
          <p:cNvSpPr/>
          <p:nvPr/>
        </p:nvSpPr>
        <p:spPr bwMode="auto">
          <a:xfrm>
            <a:off x="1529522" y="2714279"/>
            <a:ext cx="8382901" cy="498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80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20C331-EB35-36EB-AF5D-A3558DB91C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9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DFCE6-B710-AEAA-E72F-01AA1D52918B}"/>
              </a:ext>
            </a:extLst>
          </p:cNvPr>
          <p:cNvSpPr/>
          <p:nvPr/>
        </p:nvSpPr>
        <p:spPr bwMode="auto">
          <a:xfrm>
            <a:off x="4920000" y="1677166"/>
            <a:ext cx="695238" cy="23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1434A2-D593-98EA-AEF2-1EE9F58CD8C4}"/>
              </a:ext>
            </a:extLst>
          </p:cNvPr>
          <p:cNvSpPr/>
          <p:nvPr/>
        </p:nvSpPr>
        <p:spPr bwMode="auto">
          <a:xfrm>
            <a:off x="8662857" y="1677166"/>
            <a:ext cx="695238" cy="23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780C54-5604-876C-0667-C8C3357FFCEE}"/>
              </a:ext>
            </a:extLst>
          </p:cNvPr>
          <p:cNvSpPr/>
          <p:nvPr/>
        </p:nvSpPr>
        <p:spPr bwMode="auto">
          <a:xfrm>
            <a:off x="4758095" y="2258453"/>
            <a:ext cx="209523" cy="23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17AF2E-8729-F0C8-2653-FC8323BA0234}"/>
              </a:ext>
            </a:extLst>
          </p:cNvPr>
          <p:cNvSpPr/>
          <p:nvPr/>
        </p:nvSpPr>
        <p:spPr bwMode="auto">
          <a:xfrm>
            <a:off x="8824761" y="2258453"/>
            <a:ext cx="219047" cy="228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386B68-620B-90E1-A50E-C7628F5941C4}"/>
              </a:ext>
            </a:extLst>
          </p:cNvPr>
          <p:cNvSpPr/>
          <p:nvPr/>
        </p:nvSpPr>
        <p:spPr bwMode="auto">
          <a:xfrm>
            <a:off x="5662857" y="2820680"/>
            <a:ext cx="323809" cy="276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B85228-6090-398A-3C76-DAFBCBF2C63F}"/>
              </a:ext>
            </a:extLst>
          </p:cNvPr>
          <p:cNvSpPr/>
          <p:nvPr/>
        </p:nvSpPr>
        <p:spPr bwMode="auto">
          <a:xfrm>
            <a:off x="8672380" y="2830209"/>
            <a:ext cx="361904" cy="247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959D9C-78D0-8439-404D-14C4DA6E0C8E}"/>
              </a:ext>
            </a:extLst>
          </p:cNvPr>
          <p:cNvSpPr/>
          <p:nvPr/>
        </p:nvSpPr>
        <p:spPr bwMode="auto">
          <a:xfrm>
            <a:off x="5472380" y="3411496"/>
            <a:ext cx="857142" cy="247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AA88E1-27BC-68C5-E802-A5CDEF3183E8}"/>
              </a:ext>
            </a:extLst>
          </p:cNvPr>
          <p:cNvSpPr/>
          <p:nvPr/>
        </p:nvSpPr>
        <p:spPr bwMode="auto">
          <a:xfrm>
            <a:off x="9939047" y="3421025"/>
            <a:ext cx="219047" cy="23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80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00EF92-F2CE-DBCE-D234-03C89639C02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4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A8140F-8342-458D-4AD7-94BFA171394C}"/>
              </a:ext>
            </a:extLst>
          </p:cNvPr>
          <p:cNvSpPr/>
          <p:nvPr/>
        </p:nvSpPr>
        <p:spPr bwMode="auto">
          <a:xfrm>
            <a:off x="1491428" y="2289096"/>
            <a:ext cx="3228571" cy="286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2DCAEE-E403-CED7-3ACE-61652FF5F5FF}"/>
              </a:ext>
            </a:extLst>
          </p:cNvPr>
          <p:cNvSpPr/>
          <p:nvPr/>
        </p:nvSpPr>
        <p:spPr bwMode="auto">
          <a:xfrm>
            <a:off x="1196190" y="2861746"/>
            <a:ext cx="1323809" cy="219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D8532F-AFC7-087E-2F9E-E8E97CA799EB}"/>
              </a:ext>
            </a:extLst>
          </p:cNvPr>
          <p:cNvSpPr/>
          <p:nvPr/>
        </p:nvSpPr>
        <p:spPr bwMode="auto">
          <a:xfrm>
            <a:off x="1196190" y="3377132"/>
            <a:ext cx="3476190" cy="286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F9F195-694D-A208-5FF4-5A8A90C0D2EF}"/>
              </a:ext>
            </a:extLst>
          </p:cNvPr>
          <p:cNvSpPr/>
          <p:nvPr/>
        </p:nvSpPr>
        <p:spPr bwMode="auto">
          <a:xfrm>
            <a:off x="1186666" y="3940237"/>
            <a:ext cx="8293710" cy="286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9CDFECB-CA66-FA4C-286F-13C1C385BE6B}"/>
              </a:ext>
            </a:extLst>
          </p:cNvPr>
          <p:cNvSpPr/>
          <p:nvPr/>
        </p:nvSpPr>
        <p:spPr bwMode="auto">
          <a:xfrm>
            <a:off x="1177142" y="4465168"/>
            <a:ext cx="8519258" cy="505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B5242F1-99F8-9972-BAFB-8AB749C7FF77}"/>
              </a:ext>
            </a:extLst>
          </p:cNvPr>
          <p:cNvSpPr/>
          <p:nvPr/>
        </p:nvSpPr>
        <p:spPr bwMode="auto">
          <a:xfrm>
            <a:off x="5367691" y="2223334"/>
            <a:ext cx="3476190" cy="467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552A3D7-D8BA-0E2B-46C9-1009CF3C8D4D}"/>
              </a:ext>
            </a:extLst>
          </p:cNvPr>
          <p:cNvSpPr/>
          <p:nvPr/>
        </p:nvSpPr>
        <p:spPr bwMode="auto">
          <a:xfrm>
            <a:off x="5122557" y="2776297"/>
            <a:ext cx="2341595" cy="467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92BAE0D-B671-26FD-7085-3B4E517B5BB5}"/>
              </a:ext>
            </a:extLst>
          </p:cNvPr>
          <p:cNvSpPr/>
          <p:nvPr/>
        </p:nvSpPr>
        <p:spPr bwMode="auto">
          <a:xfrm>
            <a:off x="5122556" y="3348948"/>
            <a:ext cx="3853763" cy="352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17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  <p:bldP spid="2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039BE0-E090-943F-D391-45D4927826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CA0733-CA44-EBE0-07F3-1EE506C4FF0D}"/>
              </a:ext>
            </a:extLst>
          </p:cNvPr>
          <p:cNvSpPr/>
          <p:nvPr/>
        </p:nvSpPr>
        <p:spPr bwMode="auto">
          <a:xfrm>
            <a:off x="1491428" y="1745349"/>
            <a:ext cx="533333" cy="238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D6DF57-8A67-2D3F-F7C4-121913098C28}"/>
              </a:ext>
            </a:extLst>
          </p:cNvPr>
          <p:cNvSpPr/>
          <p:nvPr/>
        </p:nvSpPr>
        <p:spPr bwMode="auto">
          <a:xfrm>
            <a:off x="8434285" y="2394581"/>
            <a:ext cx="219047" cy="238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B35C85-EBC4-BD8A-ADA0-24EABC4DA534}"/>
              </a:ext>
            </a:extLst>
          </p:cNvPr>
          <p:cNvSpPr/>
          <p:nvPr/>
        </p:nvSpPr>
        <p:spPr bwMode="auto">
          <a:xfrm>
            <a:off x="3996190" y="3120194"/>
            <a:ext cx="219047" cy="238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ACA14A-C71E-5E7A-324E-B6B18491B2F6}"/>
              </a:ext>
            </a:extLst>
          </p:cNvPr>
          <p:cNvSpPr/>
          <p:nvPr/>
        </p:nvSpPr>
        <p:spPr bwMode="auto">
          <a:xfrm>
            <a:off x="2939047" y="4351825"/>
            <a:ext cx="676190" cy="238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856A22-E411-D134-FB2E-5316937E1ED8}"/>
              </a:ext>
            </a:extLst>
          </p:cNvPr>
          <p:cNvSpPr/>
          <p:nvPr/>
        </p:nvSpPr>
        <p:spPr bwMode="auto">
          <a:xfrm>
            <a:off x="6129523" y="4351825"/>
            <a:ext cx="685714" cy="238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A8C4B9-6F2C-41C8-1153-A5D1493B6CF2}"/>
              </a:ext>
            </a:extLst>
          </p:cNvPr>
          <p:cNvSpPr/>
          <p:nvPr/>
        </p:nvSpPr>
        <p:spPr bwMode="auto">
          <a:xfrm>
            <a:off x="9481904" y="4351825"/>
            <a:ext cx="838096" cy="238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356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451239-9DDA-5278-00C9-BE20BDA30A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9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B8BE64-CD4E-C3ED-9A83-2D852F081BE1}"/>
              </a:ext>
            </a:extLst>
          </p:cNvPr>
          <p:cNvSpPr/>
          <p:nvPr/>
        </p:nvSpPr>
        <p:spPr bwMode="auto">
          <a:xfrm>
            <a:off x="7567619" y="1972692"/>
            <a:ext cx="371427" cy="247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21AD53-206D-040B-D648-17BCBD92EEB0}"/>
              </a:ext>
            </a:extLst>
          </p:cNvPr>
          <p:cNvSpPr/>
          <p:nvPr/>
        </p:nvSpPr>
        <p:spPr bwMode="auto">
          <a:xfrm>
            <a:off x="2329523" y="2811368"/>
            <a:ext cx="361904" cy="247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F2738D-9E3C-7525-2BBD-19488D179DB1}"/>
              </a:ext>
            </a:extLst>
          </p:cNvPr>
          <p:cNvSpPr/>
          <p:nvPr/>
        </p:nvSpPr>
        <p:spPr bwMode="auto">
          <a:xfrm>
            <a:off x="7577142" y="2811368"/>
            <a:ext cx="361904" cy="247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43F12E5-1EBB-C2FB-8AB4-4F86ABF5C3DC}"/>
              </a:ext>
            </a:extLst>
          </p:cNvPr>
          <p:cNvSpPr/>
          <p:nvPr/>
        </p:nvSpPr>
        <p:spPr bwMode="auto">
          <a:xfrm>
            <a:off x="2320000" y="1976067"/>
            <a:ext cx="371427" cy="247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53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E13FBF-D3D8-8BB0-A9CE-DDB8F46549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072A4A-D51E-640B-F03A-CFDAB81021B6}"/>
              </a:ext>
            </a:extLst>
          </p:cNvPr>
          <p:cNvSpPr/>
          <p:nvPr/>
        </p:nvSpPr>
        <p:spPr bwMode="auto">
          <a:xfrm>
            <a:off x="4253333" y="1153175"/>
            <a:ext cx="695238" cy="305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10425E-4E4B-BD46-4EDD-821A78262424}"/>
              </a:ext>
            </a:extLst>
          </p:cNvPr>
          <p:cNvSpPr/>
          <p:nvPr/>
        </p:nvSpPr>
        <p:spPr bwMode="auto">
          <a:xfrm>
            <a:off x="7739047" y="1153175"/>
            <a:ext cx="695238" cy="305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0B3E05-7B3F-A51B-4A08-EC029DDA48D6}"/>
              </a:ext>
            </a:extLst>
          </p:cNvPr>
          <p:cNvSpPr/>
          <p:nvPr/>
        </p:nvSpPr>
        <p:spPr bwMode="auto">
          <a:xfrm>
            <a:off x="1500952" y="1801591"/>
            <a:ext cx="676190" cy="305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E055DE-83A4-B42E-2CE6-1EFD4AE1A190}"/>
              </a:ext>
            </a:extLst>
          </p:cNvPr>
          <p:cNvSpPr/>
          <p:nvPr/>
        </p:nvSpPr>
        <p:spPr bwMode="auto">
          <a:xfrm>
            <a:off x="4862857" y="2421400"/>
            <a:ext cx="533333" cy="238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5DF359-BBB9-1461-B478-C0BA8A6A2467}"/>
              </a:ext>
            </a:extLst>
          </p:cNvPr>
          <p:cNvSpPr/>
          <p:nvPr/>
        </p:nvSpPr>
        <p:spPr bwMode="auto">
          <a:xfrm>
            <a:off x="6653333" y="2421400"/>
            <a:ext cx="371427" cy="238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DEA5A1-DA81-E1CE-731A-DDDB60030C29}"/>
              </a:ext>
            </a:extLst>
          </p:cNvPr>
          <p:cNvSpPr/>
          <p:nvPr/>
        </p:nvSpPr>
        <p:spPr bwMode="auto">
          <a:xfrm>
            <a:off x="9443809" y="2421400"/>
            <a:ext cx="847619" cy="238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1A71B0B-A5E3-F22E-5F97-B186B29E8DCA}"/>
              </a:ext>
            </a:extLst>
          </p:cNvPr>
          <p:cNvSpPr/>
          <p:nvPr/>
        </p:nvSpPr>
        <p:spPr bwMode="auto">
          <a:xfrm>
            <a:off x="3253333" y="3012603"/>
            <a:ext cx="838095" cy="228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525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F823F7-A293-37D4-685B-7E4548169A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8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59D875-367C-2CA7-C52B-204D7A3EC866}"/>
              </a:ext>
            </a:extLst>
          </p:cNvPr>
          <p:cNvSpPr/>
          <p:nvPr/>
        </p:nvSpPr>
        <p:spPr bwMode="auto">
          <a:xfrm>
            <a:off x="10777142" y="1734518"/>
            <a:ext cx="285715" cy="22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AD2AE2-6CA0-E39C-30DD-466158A0DE80}"/>
              </a:ext>
            </a:extLst>
          </p:cNvPr>
          <p:cNvSpPr/>
          <p:nvPr/>
        </p:nvSpPr>
        <p:spPr bwMode="auto">
          <a:xfrm>
            <a:off x="10777142" y="2315939"/>
            <a:ext cx="285715" cy="22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4A8487-D1D9-7F1B-F35A-0A00D2404A99}"/>
              </a:ext>
            </a:extLst>
          </p:cNvPr>
          <p:cNvSpPr/>
          <p:nvPr/>
        </p:nvSpPr>
        <p:spPr bwMode="auto">
          <a:xfrm>
            <a:off x="10777142" y="2897359"/>
            <a:ext cx="285715" cy="22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455DCB2-872E-CC25-2E42-4C6C2F40743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930" y="3356992"/>
            <a:ext cx="10800000" cy="1138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2FB82A-ECF5-7797-E7E8-4B5847173F5A}"/>
              </a:ext>
            </a:extLst>
          </p:cNvPr>
          <p:cNvSpPr/>
          <p:nvPr/>
        </p:nvSpPr>
        <p:spPr bwMode="auto">
          <a:xfrm>
            <a:off x="10767882" y="3452652"/>
            <a:ext cx="285714" cy="220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5756A8-5B9E-3F91-0559-BBDA92937036}"/>
              </a:ext>
            </a:extLst>
          </p:cNvPr>
          <p:cNvSpPr/>
          <p:nvPr/>
        </p:nvSpPr>
        <p:spPr bwMode="auto">
          <a:xfrm>
            <a:off x="10720263" y="3978783"/>
            <a:ext cx="333333" cy="306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04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802168-7462-F236-6AE7-F51283E8BE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7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275835-4371-4C98-BCD0-DDFC4F372FB4}"/>
              </a:ext>
            </a:extLst>
          </p:cNvPr>
          <p:cNvSpPr/>
          <p:nvPr/>
        </p:nvSpPr>
        <p:spPr bwMode="auto">
          <a:xfrm>
            <a:off x="3158095" y="2202459"/>
            <a:ext cx="238095" cy="238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41DCCE-E020-E39E-09D0-4E95BF3881AE}"/>
              </a:ext>
            </a:extLst>
          </p:cNvPr>
          <p:cNvSpPr/>
          <p:nvPr/>
        </p:nvSpPr>
        <p:spPr bwMode="auto">
          <a:xfrm>
            <a:off x="6653333" y="3337535"/>
            <a:ext cx="257141" cy="247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866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78CD66-28BF-C70F-8D7A-C5CF2C8638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F28D5A-9DD9-4E0B-0979-5C91DDA7B9B0}"/>
              </a:ext>
            </a:extLst>
          </p:cNvPr>
          <p:cNvSpPr/>
          <p:nvPr/>
        </p:nvSpPr>
        <p:spPr bwMode="auto">
          <a:xfrm>
            <a:off x="3805714" y="1124395"/>
            <a:ext cx="238095" cy="238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F159A7-CFB6-C964-899B-97B39E0C20A3}"/>
              </a:ext>
            </a:extLst>
          </p:cNvPr>
          <p:cNvSpPr/>
          <p:nvPr/>
        </p:nvSpPr>
        <p:spPr bwMode="auto">
          <a:xfrm>
            <a:off x="8272380" y="2257835"/>
            <a:ext cx="238095" cy="247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4000A3-1EE8-B1F0-12DD-F5749086EBBB}"/>
              </a:ext>
            </a:extLst>
          </p:cNvPr>
          <p:cNvSpPr/>
          <p:nvPr/>
        </p:nvSpPr>
        <p:spPr bwMode="auto">
          <a:xfrm>
            <a:off x="9148571" y="3400801"/>
            <a:ext cx="238095" cy="247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84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A16163-9F65-263B-EF04-42C251D77F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6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ED6E26-05BC-B15B-ED76-3217B68DF05A}"/>
              </a:ext>
            </a:extLst>
          </p:cNvPr>
          <p:cNvSpPr/>
          <p:nvPr/>
        </p:nvSpPr>
        <p:spPr bwMode="auto">
          <a:xfrm>
            <a:off x="2596190" y="2243482"/>
            <a:ext cx="523809" cy="229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8BF633-180E-3C53-1A03-154941A1D1A7}"/>
              </a:ext>
            </a:extLst>
          </p:cNvPr>
          <p:cNvSpPr/>
          <p:nvPr/>
        </p:nvSpPr>
        <p:spPr bwMode="auto">
          <a:xfrm>
            <a:off x="5300952" y="2243482"/>
            <a:ext cx="219047" cy="229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2B010B-CE2E-1881-881A-9F19B965DB16}"/>
              </a:ext>
            </a:extLst>
          </p:cNvPr>
          <p:cNvSpPr/>
          <p:nvPr/>
        </p:nvSpPr>
        <p:spPr bwMode="auto">
          <a:xfrm>
            <a:off x="7691428" y="2243482"/>
            <a:ext cx="533334" cy="229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38FB7C-CC37-7EE8-D3D7-180CBEC36E90}"/>
              </a:ext>
            </a:extLst>
          </p:cNvPr>
          <p:cNvSpPr/>
          <p:nvPr/>
        </p:nvSpPr>
        <p:spPr bwMode="auto">
          <a:xfrm>
            <a:off x="10253332" y="2060848"/>
            <a:ext cx="847619" cy="565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5F1000-55DF-7903-2D5A-4BAC22B27C10}"/>
              </a:ext>
            </a:extLst>
          </p:cNvPr>
          <p:cNvSpPr/>
          <p:nvPr/>
        </p:nvSpPr>
        <p:spPr bwMode="auto">
          <a:xfrm>
            <a:off x="2920000" y="2807523"/>
            <a:ext cx="838095" cy="239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633800-BCCA-C9A5-FF0F-6CD62599FFCF}"/>
              </a:ext>
            </a:extLst>
          </p:cNvPr>
          <p:cNvSpPr/>
          <p:nvPr/>
        </p:nvSpPr>
        <p:spPr bwMode="auto">
          <a:xfrm>
            <a:off x="5462857" y="2807523"/>
            <a:ext cx="685714" cy="239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BC05AF-6EBE-89D7-AABB-AED86B1E5970}"/>
              </a:ext>
            </a:extLst>
          </p:cNvPr>
          <p:cNvSpPr/>
          <p:nvPr/>
        </p:nvSpPr>
        <p:spPr bwMode="auto">
          <a:xfrm>
            <a:off x="7691428" y="2807523"/>
            <a:ext cx="695238" cy="239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1AD138B-D143-3346-EF5D-68B69A7F4050}"/>
              </a:ext>
            </a:extLst>
          </p:cNvPr>
          <p:cNvSpPr/>
          <p:nvPr/>
        </p:nvSpPr>
        <p:spPr bwMode="auto">
          <a:xfrm>
            <a:off x="10253333" y="2807523"/>
            <a:ext cx="847619" cy="239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30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</Words>
  <Application>Microsoft Office PowerPoint</Application>
  <PresentationFormat>宽屏</PresentationFormat>
  <Paragraphs>1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2023-07-12T08:53:55Z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