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07B875-B7E2-CE47-1F72-B62CBDA53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905" y="2981381"/>
            <a:ext cx="8876190" cy="8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CF2D9-68A6-3B5D-0CE6-66EDD95DE5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21A5B6-2F96-88D4-AA6E-CC11827B4C2D}"/>
              </a:ext>
            </a:extLst>
          </p:cNvPr>
          <p:cNvSpPr/>
          <p:nvPr/>
        </p:nvSpPr>
        <p:spPr bwMode="auto">
          <a:xfrm>
            <a:off x="6691428" y="1315769"/>
            <a:ext cx="419047" cy="467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83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53FAF-140F-5C4D-CAFC-40C97AB70A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8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8FB9576-D2B1-0795-D6D0-638DC27311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80" y="3387824"/>
            <a:ext cx="6480640" cy="304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56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3A4AF-EF00-AD45-E4D9-4B5A5BE09C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409423-D80A-4F10-BEAD-5F1A894C74AA}"/>
              </a:ext>
            </a:extLst>
          </p:cNvPr>
          <p:cNvSpPr/>
          <p:nvPr/>
        </p:nvSpPr>
        <p:spPr bwMode="auto">
          <a:xfrm>
            <a:off x="4862857" y="1210151"/>
            <a:ext cx="295238" cy="41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93CAC9-604B-E6D4-5899-513F5BF13790}"/>
              </a:ext>
            </a:extLst>
          </p:cNvPr>
          <p:cNvSpPr/>
          <p:nvPr/>
        </p:nvSpPr>
        <p:spPr bwMode="auto">
          <a:xfrm>
            <a:off x="8729523" y="1210151"/>
            <a:ext cx="342857" cy="42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5A5D9C-C6B8-0C99-5405-CDD93C476E07}"/>
              </a:ext>
            </a:extLst>
          </p:cNvPr>
          <p:cNvSpPr/>
          <p:nvPr/>
        </p:nvSpPr>
        <p:spPr bwMode="auto">
          <a:xfrm>
            <a:off x="3796190" y="2343752"/>
            <a:ext cx="352380" cy="438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28A3D6-25FF-DADF-EBB9-26910A41B7CB}"/>
              </a:ext>
            </a:extLst>
          </p:cNvPr>
          <p:cNvSpPr/>
          <p:nvPr/>
        </p:nvSpPr>
        <p:spPr bwMode="auto">
          <a:xfrm>
            <a:off x="8148571" y="2343752"/>
            <a:ext cx="342857" cy="438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199F35-7ED1-4E11-7AC5-6B7C3ADD8047}"/>
              </a:ext>
            </a:extLst>
          </p:cNvPr>
          <p:cNvSpPr/>
          <p:nvPr/>
        </p:nvSpPr>
        <p:spPr bwMode="auto">
          <a:xfrm>
            <a:off x="3205714" y="3486880"/>
            <a:ext cx="352380" cy="41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2960C2-E59E-E76E-A11C-F6E64D927C7E}"/>
              </a:ext>
            </a:extLst>
          </p:cNvPr>
          <p:cNvSpPr/>
          <p:nvPr/>
        </p:nvSpPr>
        <p:spPr bwMode="auto">
          <a:xfrm>
            <a:off x="7120000" y="3477354"/>
            <a:ext cx="352380" cy="438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9E9440-DEB2-B432-5937-79A65D72FDA7}"/>
              </a:ext>
            </a:extLst>
          </p:cNvPr>
          <p:cNvSpPr/>
          <p:nvPr/>
        </p:nvSpPr>
        <p:spPr bwMode="auto">
          <a:xfrm>
            <a:off x="1586666" y="4610955"/>
            <a:ext cx="342857" cy="42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1D1A55-2920-6D68-4A5A-C3B1F47DD0E8}"/>
              </a:ext>
            </a:extLst>
          </p:cNvPr>
          <p:cNvSpPr/>
          <p:nvPr/>
        </p:nvSpPr>
        <p:spPr bwMode="auto">
          <a:xfrm>
            <a:off x="5043809" y="4610955"/>
            <a:ext cx="342857" cy="438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60126B-B682-078B-651F-51FF5596583D}"/>
              </a:ext>
            </a:extLst>
          </p:cNvPr>
          <p:cNvSpPr/>
          <p:nvPr/>
        </p:nvSpPr>
        <p:spPr bwMode="auto">
          <a:xfrm>
            <a:off x="8872380" y="4610955"/>
            <a:ext cx="342858" cy="438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10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FB19C-54D0-0029-080F-E757EF6292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390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A9D6D5-591F-8047-D497-8D5126F79D62}"/>
              </a:ext>
            </a:extLst>
          </p:cNvPr>
          <p:cNvSpPr/>
          <p:nvPr/>
        </p:nvSpPr>
        <p:spPr bwMode="auto">
          <a:xfrm>
            <a:off x="5211212" y="3427971"/>
            <a:ext cx="273764" cy="33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9631E1-ED40-9CB7-86CD-2ECB20105754}"/>
              </a:ext>
            </a:extLst>
          </p:cNvPr>
          <p:cNvSpPr/>
          <p:nvPr/>
        </p:nvSpPr>
        <p:spPr bwMode="auto">
          <a:xfrm>
            <a:off x="6794605" y="5190028"/>
            <a:ext cx="266365" cy="34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6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24DE2-97A1-8A53-3BA4-BA0660D95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9878"/>
            <a:ext cx="9424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08A6E5-AF2C-65E8-6301-92461D4BDF21}"/>
              </a:ext>
            </a:extLst>
          </p:cNvPr>
          <p:cNvSpPr/>
          <p:nvPr/>
        </p:nvSpPr>
        <p:spPr bwMode="auto">
          <a:xfrm>
            <a:off x="4941772" y="3858709"/>
            <a:ext cx="1612251" cy="473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5C3D58-9D97-11BB-A40D-CCD6C7DCAB53}"/>
              </a:ext>
            </a:extLst>
          </p:cNvPr>
          <p:cNvSpPr/>
          <p:nvPr/>
        </p:nvSpPr>
        <p:spPr bwMode="auto">
          <a:xfrm>
            <a:off x="3420936" y="4675030"/>
            <a:ext cx="1882976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B032DD-298A-F161-25B7-BFBFB1F36DE9}"/>
              </a:ext>
            </a:extLst>
          </p:cNvPr>
          <p:cNvSpPr/>
          <p:nvPr/>
        </p:nvSpPr>
        <p:spPr bwMode="auto">
          <a:xfrm>
            <a:off x="2116176" y="5920007"/>
            <a:ext cx="822746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ABC16-A2DA-464C-6E9A-053085BD0A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02696D-7215-4EED-DCDB-9CD34F0107B3}"/>
              </a:ext>
            </a:extLst>
          </p:cNvPr>
          <p:cNvSpPr/>
          <p:nvPr/>
        </p:nvSpPr>
        <p:spPr bwMode="auto">
          <a:xfrm>
            <a:off x="6005714" y="1267439"/>
            <a:ext cx="619047" cy="552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B71A1F-1C6E-5D7A-AE55-EF760C6A51E4}"/>
              </a:ext>
            </a:extLst>
          </p:cNvPr>
          <p:cNvSpPr/>
          <p:nvPr/>
        </p:nvSpPr>
        <p:spPr bwMode="auto">
          <a:xfrm>
            <a:off x="2910476" y="2430136"/>
            <a:ext cx="609523" cy="552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177171-D0C7-F0FE-0DC7-F45D22B33B05}"/>
              </a:ext>
            </a:extLst>
          </p:cNvPr>
          <p:cNvSpPr/>
          <p:nvPr/>
        </p:nvSpPr>
        <p:spPr bwMode="auto">
          <a:xfrm>
            <a:off x="9386666" y="2506378"/>
            <a:ext cx="295238" cy="419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DB2E07-AE1C-B2E2-34C5-26A3FE32230E}"/>
              </a:ext>
            </a:extLst>
          </p:cNvPr>
          <p:cNvSpPr/>
          <p:nvPr/>
        </p:nvSpPr>
        <p:spPr bwMode="auto">
          <a:xfrm>
            <a:off x="3186666" y="3650014"/>
            <a:ext cx="352380" cy="428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1BCD3E-3F86-9120-F273-A3E65BBC24DC}"/>
              </a:ext>
            </a:extLst>
          </p:cNvPr>
          <p:cNvSpPr/>
          <p:nvPr/>
        </p:nvSpPr>
        <p:spPr bwMode="auto">
          <a:xfrm>
            <a:off x="7500952" y="3659544"/>
            <a:ext cx="352380" cy="419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73B842-DF17-7D06-12DB-39B667C72112}"/>
              </a:ext>
            </a:extLst>
          </p:cNvPr>
          <p:cNvSpPr/>
          <p:nvPr/>
        </p:nvSpPr>
        <p:spPr bwMode="auto">
          <a:xfrm>
            <a:off x="3358095" y="4765059"/>
            <a:ext cx="628571" cy="50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24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4A774-58FD-8667-B1D3-E08A1F1E1E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D7D1C9-2271-07C4-3DE3-0E0356CAE867}"/>
              </a:ext>
            </a:extLst>
          </p:cNvPr>
          <p:cNvSpPr/>
          <p:nvPr/>
        </p:nvSpPr>
        <p:spPr bwMode="auto">
          <a:xfrm>
            <a:off x="6834285" y="1286302"/>
            <a:ext cx="1533333" cy="44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870142-1140-7C87-B07B-950C62AECB41}"/>
              </a:ext>
            </a:extLst>
          </p:cNvPr>
          <p:cNvSpPr/>
          <p:nvPr/>
        </p:nvSpPr>
        <p:spPr bwMode="auto">
          <a:xfrm>
            <a:off x="9015238" y="1286302"/>
            <a:ext cx="1523809" cy="44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FAD3B2-23C9-C9F0-0374-0BDC1B3E10AD}"/>
              </a:ext>
            </a:extLst>
          </p:cNvPr>
          <p:cNvSpPr/>
          <p:nvPr/>
        </p:nvSpPr>
        <p:spPr bwMode="auto">
          <a:xfrm>
            <a:off x="3691428" y="2276831"/>
            <a:ext cx="1523809" cy="44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9DA287-00EB-5604-B98C-5A103C493FE8}"/>
              </a:ext>
            </a:extLst>
          </p:cNvPr>
          <p:cNvSpPr/>
          <p:nvPr/>
        </p:nvSpPr>
        <p:spPr bwMode="auto">
          <a:xfrm>
            <a:off x="6824761" y="3305457"/>
            <a:ext cx="1257142" cy="533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2B5906-CCD4-75E9-D7A0-F093E32AEEE6}"/>
              </a:ext>
            </a:extLst>
          </p:cNvPr>
          <p:cNvSpPr/>
          <p:nvPr/>
        </p:nvSpPr>
        <p:spPr bwMode="auto">
          <a:xfrm>
            <a:off x="2815238" y="4505521"/>
            <a:ext cx="342857" cy="438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395096-0E62-62B1-A9AB-1B5760B5C439}"/>
              </a:ext>
            </a:extLst>
          </p:cNvPr>
          <p:cNvSpPr/>
          <p:nvPr/>
        </p:nvSpPr>
        <p:spPr bwMode="auto">
          <a:xfrm>
            <a:off x="5224761" y="4457899"/>
            <a:ext cx="1219047" cy="533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9D440C-E76A-DC94-AC44-3FA70F0BFB38}"/>
              </a:ext>
            </a:extLst>
          </p:cNvPr>
          <p:cNvSpPr/>
          <p:nvPr/>
        </p:nvSpPr>
        <p:spPr bwMode="auto">
          <a:xfrm>
            <a:off x="9710476" y="4457899"/>
            <a:ext cx="628571" cy="533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4CB845-D75B-74FA-6BDF-E92D1CD4B731}"/>
              </a:ext>
            </a:extLst>
          </p:cNvPr>
          <p:cNvSpPr/>
          <p:nvPr/>
        </p:nvSpPr>
        <p:spPr bwMode="auto">
          <a:xfrm>
            <a:off x="4900952" y="5667487"/>
            <a:ext cx="352380" cy="428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8E2E8F-1EFE-CB4A-ED5B-441B40B6CF39}"/>
              </a:ext>
            </a:extLst>
          </p:cNvPr>
          <p:cNvSpPr/>
          <p:nvPr/>
        </p:nvSpPr>
        <p:spPr bwMode="auto">
          <a:xfrm>
            <a:off x="7605714" y="5610341"/>
            <a:ext cx="628571" cy="533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04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DED14-B5EF-1071-6152-BDD6BB766E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2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14DAF2-41E9-72BF-6228-DD533D393A9E}"/>
              </a:ext>
            </a:extLst>
          </p:cNvPr>
          <p:cNvSpPr/>
          <p:nvPr/>
        </p:nvSpPr>
        <p:spPr bwMode="auto">
          <a:xfrm>
            <a:off x="5329523" y="1287153"/>
            <a:ext cx="352380" cy="42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2FCF7C-B1D7-DA14-557D-C527458BCE8F}"/>
              </a:ext>
            </a:extLst>
          </p:cNvPr>
          <p:cNvSpPr/>
          <p:nvPr/>
        </p:nvSpPr>
        <p:spPr bwMode="auto">
          <a:xfrm>
            <a:off x="3510476" y="2366314"/>
            <a:ext cx="600000" cy="553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ED43CA-9004-462C-9DEC-7B820FD44043}"/>
              </a:ext>
            </a:extLst>
          </p:cNvPr>
          <p:cNvSpPr/>
          <p:nvPr/>
        </p:nvSpPr>
        <p:spPr bwMode="auto">
          <a:xfrm>
            <a:off x="6281904" y="2385415"/>
            <a:ext cx="619047" cy="52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6613C8-86B7-D66A-6865-EEC8CD9B835E}"/>
              </a:ext>
            </a:extLst>
          </p:cNvPr>
          <p:cNvSpPr/>
          <p:nvPr/>
        </p:nvSpPr>
        <p:spPr bwMode="auto">
          <a:xfrm>
            <a:off x="9053333" y="2366314"/>
            <a:ext cx="619046" cy="563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50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1C86B-ABAA-3408-6EBC-1AA27A631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9238"/>
            <a:ext cx="7767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342DA8-B604-BC2B-697F-93D34D0AB1D4}"/>
              </a:ext>
            </a:extLst>
          </p:cNvPr>
          <p:cNvSpPr/>
          <p:nvPr/>
        </p:nvSpPr>
        <p:spPr bwMode="auto">
          <a:xfrm>
            <a:off x="7398583" y="2762380"/>
            <a:ext cx="410989" cy="41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1E125E-0B75-E7FA-F627-3727BEDFD33B}"/>
              </a:ext>
            </a:extLst>
          </p:cNvPr>
          <p:cNvSpPr/>
          <p:nvPr/>
        </p:nvSpPr>
        <p:spPr bwMode="auto">
          <a:xfrm>
            <a:off x="7432832" y="4428666"/>
            <a:ext cx="404139" cy="404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22DCD0-AFCC-C5B3-666A-16FF13BF1329}"/>
              </a:ext>
            </a:extLst>
          </p:cNvPr>
          <p:cNvSpPr/>
          <p:nvPr/>
        </p:nvSpPr>
        <p:spPr bwMode="auto">
          <a:xfrm>
            <a:off x="7432832" y="6088095"/>
            <a:ext cx="404139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91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D77A1-9912-6672-AE8F-5DF8F4D308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B16CE5-33AC-028E-ED22-20D983D94B22}"/>
              </a:ext>
            </a:extLst>
          </p:cNvPr>
          <p:cNvSpPr/>
          <p:nvPr/>
        </p:nvSpPr>
        <p:spPr bwMode="auto">
          <a:xfrm>
            <a:off x="4615238" y="2461498"/>
            <a:ext cx="390476" cy="45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6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667B7-3EA4-A7AF-2CCC-A551D3243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3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47475-B7F4-3B0B-84AD-66355373BDED}"/>
              </a:ext>
            </a:extLst>
          </p:cNvPr>
          <p:cNvSpPr/>
          <p:nvPr/>
        </p:nvSpPr>
        <p:spPr bwMode="auto">
          <a:xfrm>
            <a:off x="2205714" y="2325719"/>
            <a:ext cx="495238" cy="457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2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A918E-199F-7B5D-1178-29A27CEFA9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7B5AD4-670A-D3BF-6048-914C7640FC32}"/>
              </a:ext>
            </a:extLst>
          </p:cNvPr>
          <p:cNvSpPr/>
          <p:nvPr/>
        </p:nvSpPr>
        <p:spPr bwMode="auto">
          <a:xfrm>
            <a:off x="5139047" y="2344675"/>
            <a:ext cx="419047" cy="467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43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2023-07-12T09:40:38Z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