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69" r:id="rId4"/>
    <p:sldId id="368" r:id="rId5"/>
    <p:sldId id="367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1098" y="6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AF2DC6-585C-51B0-AF84-3BDAE941F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762" y="1340768"/>
            <a:ext cx="4590476" cy="151428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EE5C234-70AF-4F61-C848-33559ADB5A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286" y="4002947"/>
            <a:ext cx="8371428" cy="9142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00F720-9CA7-06FC-7AAF-35D6CC8B96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62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1E2257-F241-D699-25CF-47C8C1FBB47F}"/>
              </a:ext>
            </a:extLst>
          </p:cNvPr>
          <p:cNvSpPr/>
          <p:nvPr/>
        </p:nvSpPr>
        <p:spPr bwMode="auto">
          <a:xfrm>
            <a:off x="2106606" y="4310448"/>
            <a:ext cx="1739133" cy="270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CD400D-7918-6742-227B-79107580C0E4}"/>
              </a:ext>
            </a:extLst>
          </p:cNvPr>
          <p:cNvSpPr/>
          <p:nvPr/>
        </p:nvSpPr>
        <p:spPr bwMode="auto">
          <a:xfrm>
            <a:off x="6078409" y="4269306"/>
            <a:ext cx="1151588" cy="335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788268-2D50-5859-CAB7-989A1D6D45C6}"/>
              </a:ext>
            </a:extLst>
          </p:cNvPr>
          <p:cNvSpPr/>
          <p:nvPr/>
        </p:nvSpPr>
        <p:spPr bwMode="auto">
          <a:xfrm>
            <a:off x="1131281" y="4945224"/>
            <a:ext cx="1521741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1F8EBE-F076-9124-4FE2-0A176BEBE38E}"/>
              </a:ext>
            </a:extLst>
          </p:cNvPr>
          <p:cNvSpPr/>
          <p:nvPr/>
        </p:nvSpPr>
        <p:spPr bwMode="auto">
          <a:xfrm>
            <a:off x="1906840" y="5517794"/>
            <a:ext cx="1521741" cy="481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718796D-3770-BA9B-2B9F-8B7BFF4A5032}"/>
              </a:ext>
            </a:extLst>
          </p:cNvPr>
          <p:cNvSpPr/>
          <p:nvPr/>
        </p:nvSpPr>
        <p:spPr bwMode="auto">
          <a:xfrm>
            <a:off x="1444508" y="6233776"/>
            <a:ext cx="761630" cy="406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3A7D97-BF68-85E4-79D8-BD87BCBF42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0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07EBCD-A6B0-CD38-2473-B58ED9929885}"/>
              </a:ext>
            </a:extLst>
          </p:cNvPr>
          <p:cNvSpPr/>
          <p:nvPr/>
        </p:nvSpPr>
        <p:spPr bwMode="auto">
          <a:xfrm>
            <a:off x="6139047" y="1420042"/>
            <a:ext cx="1238095" cy="4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4593CE-A556-A77F-7694-910FA341A0C5}"/>
              </a:ext>
            </a:extLst>
          </p:cNvPr>
          <p:cNvSpPr/>
          <p:nvPr/>
        </p:nvSpPr>
        <p:spPr bwMode="auto">
          <a:xfrm>
            <a:off x="3510476" y="2516317"/>
            <a:ext cx="933333" cy="4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F6EC82-0D30-BB5A-50B3-F823A08D04B6}"/>
              </a:ext>
            </a:extLst>
          </p:cNvPr>
          <p:cNvSpPr/>
          <p:nvPr/>
        </p:nvSpPr>
        <p:spPr bwMode="auto">
          <a:xfrm>
            <a:off x="8272380" y="4651670"/>
            <a:ext cx="980952" cy="495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B9D369-1CE5-E73F-3B5E-7FF1A0F677C3}"/>
              </a:ext>
            </a:extLst>
          </p:cNvPr>
          <p:cNvSpPr/>
          <p:nvPr/>
        </p:nvSpPr>
        <p:spPr bwMode="auto">
          <a:xfrm>
            <a:off x="5358095" y="5719346"/>
            <a:ext cx="4122281" cy="562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8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51A8A-FE2C-FE4F-778D-080ABD1B19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8BB6E9-A98D-7A57-8EC5-3D12B275049D}"/>
              </a:ext>
            </a:extLst>
          </p:cNvPr>
          <p:cNvSpPr/>
          <p:nvPr/>
        </p:nvSpPr>
        <p:spPr bwMode="auto">
          <a:xfrm>
            <a:off x="3253333" y="2667441"/>
            <a:ext cx="638095" cy="466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BBF9F1-FEFC-09A7-D2A4-DBEF9E32FC5A}"/>
              </a:ext>
            </a:extLst>
          </p:cNvPr>
          <p:cNvSpPr/>
          <p:nvPr/>
        </p:nvSpPr>
        <p:spPr bwMode="auto">
          <a:xfrm>
            <a:off x="8205714" y="2657916"/>
            <a:ext cx="619047" cy="476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78E86F-F06B-B721-EF23-84B0638609B5}"/>
              </a:ext>
            </a:extLst>
          </p:cNvPr>
          <p:cNvSpPr/>
          <p:nvPr/>
        </p:nvSpPr>
        <p:spPr bwMode="auto">
          <a:xfrm>
            <a:off x="3567619" y="4200958"/>
            <a:ext cx="628571" cy="476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DA3A92-4149-187C-C80B-A549FB6F27F4}"/>
              </a:ext>
            </a:extLst>
          </p:cNvPr>
          <p:cNvSpPr/>
          <p:nvPr/>
        </p:nvSpPr>
        <p:spPr bwMode="auto">
          <a:xfrm>
            <a:off x="3647728" y="5805264"/>
            <a:ext cx="576065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159056-62DF-A3EC-FC87-FBDA85FB966B}"/>
              </a:ext>
            </a:extLst>
          </p:cNvPr>
          <p:cNvSpPr/>
          <p:nvPr/>
        </p:nvSpPr>
        <p:spPr bwMode="auto">
          <a:xfrm>
            <a:off x="8720000" y="5744000"/>
            <a:ext cx="638095" cy="466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01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B255B7-F9BA-19B1-55A3-6CF757C845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06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9ED505-08DD-8D54-D7D6-A0F6C4DC61A3}"/>
              </a:ext>
            </a:extLst>
          </p:cNvPr>
          <p:cNvSpPr/>
          <p:nvPr/>
        </p:nvSpPr>
        <p:spPr bwMode="auto">
          <a:xfrm>
            <a:off x="7738916" y="3816356"/>
            <a:ext cx="356290" cy="320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280E27-5DFE-07AD-7F80-927F4B659DD7}"/>
              </a:ext>
            </a:extLst>
          </p:cNvPr>
          <p:cNvSpPr/>
          <p:nvPr/>
        </p:nvSpPr>
        <p:spPr bwMode="auto">
          <a:xfrm>
            <a:off x="7738916" y="5455960"/>
            <a:ext cx="356290" cy="313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BB9EA4-49D7-0D1E-CA44-8AC959459548}"/>
              </a:ext>
            </a:extLst>
          </p:cNvPr>
          <p:cNvSpPr/>
          <p:nvPr/>
        </p:nvSpPr>
        <p:spPr bwMode="auto">
          <a:xfrm>
            <a:off x="7667658" y="6218732"/>
            <a:ext cx="427549" cy="427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98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0F068C-77D7-D930-8F51-7E607E1C21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9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872D4E-DDF3-E570-8C1C-DD8BE03F613F}"/>
              </a:ext>
            </a:extLst>
          </p:cNvPr>
          <p:cNvSpPr/>
          <p:nvPr/>
        </p:nvSpPr>
        <p:spPr bwMode="auto">
          <a:xfrm>
            <a:off x="1788182" y="2822660"/>
            <a:ext cx="365619" cy="344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8AE7F5-F76C-2229-57FF-00E37B64F6F1}"/>
              </a:ext>
            </a:extLst>
          </p:cNvPr>
          <p:cNvSpPr/>
          <p:nvPr/>
        </p:nvSpPr>
        <p:spPr bwMode="auto">
          <a:xfrm>
            <a:off x="4548251" y="5283033"/>
            <a:ext cx="315436" cy="351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63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7F397D-FFC7-00BC-5FEF-3D5D5BF67B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635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C4C180-D145-ABB8-B49E-630FE26F0FEB}"/>
              </a:ext>
            </a:extLst>
          </p:cNvPr>
          <p:cNvSpPr/>
          <p:nvPr/>
        </p:nvSpPr>
        <p:spPr bwMode="auto">
          <a:xfrm>
            <a:off x="1639430" y="4001222"/>
            <a:ext cx="472140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3D2BCF-ED5A-105E-71C6-75B796938B1A}"/>
              </a:ext>
            </a:extLst>
          </p:cNvPr>
          <p:cNvSpPr/>
          <p:nvPr/>
        </p:nvSpPr>
        <p:spPr bwMode="auto">
          <a:xfrm>
            <a:off x="3701937" y="4543398"/>
            <a:ext cx="318073" cy="27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5A9D04-9CA4-C72A-B572-6A26780A7416}"/>
              </a:ext>
            </a:extLst>
          </p:cNvPr>
          <p:cNvSpPr/>
          <p:nvPr/>
        </p:nvSpPr>
        <p:spPr bwMode="auto">
          <a:xfrm>
            <a:off x="4929501" y="4573243"/>
            <a:ext cx="178916" cy="22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721862-47BB-E117-3527-68C8DD80402D}"/>
              </a:ext>
            </a:extLst>
          </p:cNvPr>
          <p:cNvSpPr/>
          <p:nvPr/>
        </p:nvSpPr>
        <p:spPr bwMode="auto">
          <a:xfrm>
            <a:off x="1639430" y="6274383"/>
            <a:ext cx="472140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69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0E8783-914C-D1ED-B3CD-50E29405E3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932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2DF536-A282-BEA7-78CC-F7534C51ADA1}"/>
              </a:ext>
            </a:extLst>
          </p:cNvPr>
          <p:cNvSpPr/>
          <p:nvPr/>
        </p:nvSpPr>
        <p:spPr bwMode="auto">
          <a:xfrm>
            <a:off x="1964756" y="3313565"/>
            <a:ext cx="231437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8CE00C-2F23-0535-F3D1-F295C4F1D5E3}"/>
              </a:ext>
            </a:extLst>
          </p:cNvPr>
          <p:cNvSpPr/>
          <p:nvPr/>
        </p:nvSpPr>
        <p:spPr bwMode="auto">
          <a:xfrm>
            <a:off x="1964756" y="4290260"/>
            <a:ext cx="231437" cy="275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C85F36-D404-5E57-8577-2969A94ED3B5}"/>
              </a:ext>
            </a:extLst>
          </p:cNvPr>
          <p:cNvSpPr/>
          <p:nvPr/>
        </p:nvSpPr>
        <p:spPr bwMode="auto">
          <a:xfrm>
            <a:off x="1971011" y="5248173"/>
            <a:ext cx="218927" cy="281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12AC95-CF37-8718-9BCC-539D49AB4DAE}"/>
              </a:ext>
            </a:extLst>
          </p:cNvPr>
          <p:cNvSpPr/>
          <p:nvPr/>
        </p:nvSpPr>
        <p:spPr bwMode="auto">
          <a:xfrm>
            <a:off x="1964756" y="6212347"/>
            <a:ext cx="231437" cy="281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73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2023-07-12T15:49:38Z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