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5" autoAdjust="0"/>
    <p:restoredTop sz="94646" autoAdjust="0"/>
  </p:normalViewPr>
  <p:slideViewPr>
    <p:cSldViewPr>
      <p:cViewPr>
        <p:scale>
          <a:sx n="75" d="100"/>
          <a:sy n="75" d="100"/>
        </p:scale>
        <p:origin x="138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A3FBB56-FB28-B30D-1F09-FA4DD4FB0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5047" y="1556792"/>
            <a:ext cx="5561905" cy="159047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E5B2B86-A33F-DB9D-8596-72D74C83F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476" y="4077072"/>
            <a:ext cx="7619048" cy="8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1420E9-96F2-71F3-BFC9-24E63AA22A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4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EBAC74-ACE3-4D78-FD50-787768165BA9}"/>
              </a:ext>
            </a:extLst>
          </p:cNvPr>
          <p:cNvSpPr/>
          <p:nvPr/>
        </p:nvSpPr>
        <p:spPr bwMode="auto">
          <a:xfrm>
            <a:off x="1320000" y="3318659"/>
            <a:ext cx="6342857" cy="524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B92685-D704-4421-9BCC-534B67384188}"/>
              </a:ext>
            </a:extLst>
          </p:cNvPr>
          <p:cNvSpPr/>
          <p:nvPr/>
        </p:nvSpPr>
        <p:spPr bwMode="auto">
          <a:xfrm>
            <a:off x="1320001" y="4149081"/>
            <a:ext cx="10152000" cy="1736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32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084DCF-491A-76F6-974C-6E8A87FC9D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372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B41C18-E88D-DE0D-136E-C0693AB51C63}"/>
              </a:ext>
            </a:extLst>
          </p:cNvPr>
          <p:cNvSpPr/>
          <p:nvPr/>
        </p:nvSpPr>
        <p:spPr bwMode="auto">
          <a:xfrm>
            <a:off x="5385049" y="3482060"/>
            <a:ext cx="1119611" cy="35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0A7BCF-984C-5822-7A60-DFB755DEC274}"/>
              </a:ext>
            </a:extLst>
          </p:cNvPr>
          <p:cNvSpPr/>
          <p:nvPr/>
        </p:nvSpPr>
        <p:spPr bwMode="auto">
          <a:xfrm>
            <a:off x="5385049" y="4408638"/>
            <a:ext cx="677296" cy="36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EF48EC-AC7E-8EC9-4C59-CE6C6B2F3BAA}"/>
              </a:ext>
            </a:extLst>
          </p:cNvPr>
          <p:cNvSpPr/>
          <p:nvPr/>
        </p:nvSpPr>
        <p:spPr bwMode="auto">
          <a:xfrm>
            <a:off x="5385049" y="5335217"/>
            <a:ext cx="1119611" cy="36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57EBC9-3D42-632A-089B-0F83A00528AC}"/>
              </a:ext>
            </a:extLst>
          </p:cNvPr>
          <p:cNvSpPr/>
          <p:nvPr/>
        </p:nvSpPr>
        <p:spPr bwMode="auto">
          <a:xfrm>
            <a:off x="5385049" y="6268710"/>
            <a:ext cx="1119611" cy="35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85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9ECDAB-DD04-3DA9-0F8A-D5AFE138BC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82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85604D-574B-0126-A8F8-38CA23524527}"/>
              </a:ext>
            </a:extLst>
          </p:cNvPr>
          <p:cNvSpPr/>
          <p:nvPr/>
        </p:nvSpPr>
        <p:spPr bwMode="auto">
          <a:xfrm>
            <a:off x="5009752" y="3968999"/>
            <a:ext cx="530598" cy="34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0187E2-6923-14CC-7931-E00174FFFE4A}"/>
              </a:ext>
            </a:extLst>
          </p:cNvPr>
          <p:cNvSpPr/>
          <p:nvPr/>
        </p:nvSpPr>
        <p:spPr bwMode="auto">
          <a:xfrm>
            <a:off x="6403696" y="3968999"/>
            <a:ext cx="530598" cy="34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7D32A3-EF83-77C8-26B4-BC497C6D8305}"/>
              </a:ext>
            </a:extLst>
          </p:cNvPr>
          <p:cNvSpPr/>
          <p:nvPr/>
        </p:nvSpPr>
        <p:spPr bwMode="auto">
          <a:xfrm>
            <a:off x="7941532" y="3968999"/>
            <a:ext cx="278788" cy="34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C4A01B-D970-78B8-4B98-24AE7990B504}"/>
              </a:ext>
            </a:extLst>
          </p:cNvPr>
          <p:cNvSpPr/>
          <p:nvPr/>
        </p:nvSpPr>
        <p:spPr bwMode="auto">
          <a:xfrm>
            <a:off x="9029708" y="3923999"/>
            <a:ext cx="503618" cy="413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45F2C8-6221-F202-C2A2-C3C90F2A011A}"/>
              </a:ext>
            </a:extLst>
          </p:cNvPr>
          <p:cNvSpPr/>
          <p:nvPr/>
        </p:nvSpPr>
        <p:spPr bwMode="auto">
          <a:xfrm>
            <a:off x="5621289" y="4788000"/>
            <a:ext cx="269795" cy="33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D8F145-13C5-DE1E-3B07-FD0F89F89A4F}"/>
              </a:ext>
            </a:extLst>
          </p:cNvPr>
          <p:cNvSpPr/>
          <p:nvPr/>
        </p:nvSpPr>
        <p:spPr bwMode="auto">
          <a:xfrm>
            <a:off x="9398429" y="4788000"/>
            <a:ext cx="269795" cy="33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95C720-E69E-BCBF-398D-D6CA248E3AB1}"/>
              </a:ext>
            </a:extLst>
          </p:cNvPr>
          <p:cNvSpPr/>
          <p:nvPr/>
        </p:nvSpPr>
        <p:spPr bwMode="auto">
          <a:xfrm>
            <a:off x="6403696" y="5769000"/>
            <a:ext cx="278788" cy="34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B7A627-80EA-6FDD-8EF6-71C6B79E6AA4}"/>
              </a:ext>
            </a:extLst>
          </p:cNvPr>
          <p:cNvSpPr/>
          <p:nvPr/>
        </p:nvSpPr>
        <p:spPr bwMode="auto">
          <a:xfrm>
            <a:off x="9641245" y="5760000"/>
            <a:ext cx="278787" cy="34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C2ECE-D6E4-3431-4BB1-01F5F7B355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9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FE47DC-A615-BDA2-E9E9-C79D35BFC46A}"/>
              </a:ext>
            </a:extLst>
          </p:cNvPr>
          <p:cNvSpPr/>
          <p:nvPr/>
        </p:nvSpPr>
        <p:spPr bwMode="auto">
          <a:xfrm>
            <a:off x="2900952" y="2372892"/>
            <a:ext cx="285714" cy="36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A01854-4085-D7BC-F89C-712352E0818B}"/>
              </a:ext>
            </a:extLst>
          </p:cNvPr>
          <p:cNvSpPr/>
          <p:nvPr/>
        </p:nvSpPr>
        <p:spPr bwMode="auto">
          <a:xfrm>
            <a:off x="7520000" y="2420541"/>
            <a:ext cx="542857" cy="447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FE606F-FD6F-E1D8-3616-0418BBDE426E}"/>
              </a:ext>
            </a:extLst>
          </p:cNvPr>
          <p:cNvSpPr/>
          <p:nvPr/>
        </p:nvSpPr>
        <p:spPr bwMode="auto">
          <a:xfrm>
            <a:off x="2072380" y="3907203"/>
            <a:ext cx="1114286" cy="36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4D1526-5687-C4A5-6FC2-47E32DE19615}"/>
              </a:ext>
            </a:extLst>
          </p:cNvPr>
          <p:cNvSpPr/>
          <p:nvPr/>
        </p:nvSpPr>
        <p:spPr bwMode="auto">
          <a:xfrm>
            <a:off x="5367619" y="4031091"/>
            <a:ext cx="295238" cy="36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26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91BAA9-C9ED-1408-6535-821F2E509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3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5D15A6-28CC-FC2A-3AB2-1CC6C5FD6473}"/>
              </a:ext>
            </a:extLst>
          </p:cNvPr>
          <p:cNvSpPr/>
          <p:nvPr/>
        </p:nvSpPr>
        <p:spPr bwMode="auto">
          <a:xfrm>
            <a:off x="2861156" y="2821976"/>
            <a:ext cx="243929" cy="298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EB51B3-5DBA-943C-9A64-46E13B4C9522}"/>
              </a:ext>
            </a:extLst>
          </p:cNvPr>
          <p:cNvSpPr/>
          <p:nvPr/>
        </p:nvSpPr>
        <p:spPr bwMode="auto">
          <a:xfrm>
            <a:off x="3728461" y="2760988"/>
            <a:ext cx="447203" cy="406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D3F0CD-CACD-3B1D-1610-C794555F0077}"/>
              </a:ext>
            </a:extLst>
          </p:cNvPr>
          <p:cNvSpPr/>
          <p:nvPr/>
        </p:nvSpPr>
        <p:spPr bwMode="auto">
          <a:xfrm>
            <a:off x="5612137" y="2815200"/>
            <a:ext cx="433652" cy="311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6D75C2-29C5-56C8-E8C8-1A6BAD451044}"/>
              </a:ext>
            </a:extLst>
          </p:cNvPr>
          <p:cNvSpPr/>
          <p:nvPr/>
        </p:nvSpPr>
        <p:spPr bwMode="auto">
          <a:xfrm>
            <a:off x="6564853" y="2624386"/>
            <a:ext cx="569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603DA5-F417-B80D-D033-36E4BFA45CE5}"/>
              </a:ext>
            </a:extLst>
          </p:cNvPr>
          <p:cNvSpPr/>
          <p:nvPr/>
        </p:nvSpPr>
        <p:spPr bwMode="auto">
          <a:xfrm>
            <a:off x="2590124" y="3757129"/>
            <a:ext cx="210050" cy="250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3C411F-D3D3-1CA9-97C7-444841FF93A4}"/>
              </a:ext>
            </a:extLst>
          </p:cNvPr>
          <p:cNvSpPr/>
          <p:nvPr/>
        </p:nvSpPr>
        <p:spPr bwMode="auto">
          <a:xfrm>
            <a:off x="3484531" y="3892658"/>
            <a:ext cx="210050" cy="250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C90A4FE-B91A-F828-A8EC-253ADA6D5662}"/>
              </a:ext>
            </a:extLst>
          </p:cNvPr>
          <p:cNvSpPr/>
          <p:nvPr/>
        </p:nvSpPr>
        <p:spPr bwMode="auto">
          <a:xfrm>
            <a:off x="5185260" y="3892658"/>
            <a:ext cx="582719" cy="250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9DFA65-C395-D426-05D2-8A328094ED36}"/>
              </a:ext>
            </a:extLst>
          </p:cNvPr>
          <p:cNvSpPr/>
          <p:nvPr/>
        </p:nvSpPr>
        <p:spPr bwMode="auto">
          <a:xfrm>
            <a:off x="4202767" y="4353458"/>
            <a:ext cx="203274" cy="25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9FE508D-CA7E-D0D9-53C7-93DEE8FA9EC0}"/>
              </a:ext>
            </a:extLst>
          </p:cNvPr>
          <p:cNvSpPr/>
          <p:nvPr/>
        </p:nvSpPr>
        <p:spPr bwMode="auto">
          <a:xfrm>
            <a:off x="5896721" y="4353458"/>
            <a:ext cx="575944" cy="25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598BDDF-8F94-78A8-BAAC-03242EB28C14}"/>
              </a:ext>
            </a:extLst>
          </p:cNvPr>
          <p:cNvSpPr/>
          <p:nvPr/>
        </p:nvSpPr>
        <p:spPr bwMode="auto">
          <a:xfrm>
            <a:off x="1487488" y="4773600"/>
            <a:ext cx="1368151" cy="298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5B620C5-A738-665C-EDE1-2EB81DAC66C8}"/>
              </a:ext>
            </a:extLst>
          </p:cNvPr>
          <p:cNvSpPr/>
          <p:nvPr/>
        </p:nvSpPr>
        <p:spPr bwMode="auto">
          <a:xfrm>
            <a:off x="6194857" y="4821035"/>
            <a:ext cx="203274" cy="250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26B583D-F7A8-91B0-E3DC-71207882D7E3}"/>
              </a:ext>
            </a:extLst>
          </p:cNvPr>
          <p:cNvSpPr/>
          <p:nvPr/>
        </p:nvSpPr>
        <p:spPr bwMode="auto">
          <a:xfrm>
            <a:off x="2063552" y="5445224"/>
            <a:ext cx="792088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50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BED0BC-4CE5-E437-CA71-29955E39E6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7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F257C8-3659-6058-FE8F-90E4E4CE5BD1}"/>
              </a:ext>
            </a:extLst>
          </p:cNvPr>
          <p:cNvSpPr/>
          <p:nvPr/>
        </p:nvSpPr>
        <p:spPr bwMode="auto">
          <a:xfrm>
            <a:off x="4596190" y="2345736"/>
            <a:ext cx="352380" cy="429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1460F8-D8B8-BFC5-2D4A-5A78A960A63C}"/>
              </a:ext>
            </a:extLst>
          </p:cNvPr>
          <p:cNvSpPr/>
          <p:nvPr/>
        </p:nvSpPr>
        <p:spPr bwMode="auto">
          <a:xfrm>
            <a:off x="9215238" y="2336197"/>
            <a:ext cx="352380" cy="43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FD2400-3DB9-9BA7-47A6-EEF9D3E0AD79}"/>
              </a:ext>
            </a:extLst>
          </p:cNvPr>
          <p:cNvSpPr/>
          <p:nvPr/>
        </p:nvSpPr>
        <p:spPr bwMode="auto">
          <a:xfrm>
            <a:off x="4596190" y="3404659"/>
            <a:ext cx="342857" cy="43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93F1AB-FE7D-5642-FE35-101195658358}"/>
              </a:ext>
            </a:extLst>
          </p:cNvPr>
          <p:cNvSpPr/>
          <p:nvPr/>
        </p:nvSpPr>
        <p:spPr bwMode="auto">
          <a:xfrm>
            <a:off x="9539047" y="3414198"/>
            <a:ext cx="333333" cy="429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8A6173-0BE1-5974-C4D4-0A712C45649A}"/>
              </a:ext>
            </a:extLst>
          </p:cNvPr>
          <p:cNvSpPr/>
          <p:nvPr/>
        </p:nvSpPr>
        <p:spPr bwMode="auto">
          <a:xfrm>
            <a:off x="4586666" y="4463581"/>
            <a:ext cx="352380" cy="43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7AD9A4-ACA8-B0B4-94BD-2FCE106EB498}"/>
              </a:ext>
            </a:extLst>
          </p:cNvPr>
          <p:cNvSpPr/>
          <p:nvPr/>
        </p:nvSpPr>
        <p:spPr bwMode="auto">
          <a:xfrm>
            <a:off x="9539047" y="4463581"/>
            <a:ext cx="342858" cy="43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20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06348-3FD2-00DD-2BA7-B1A9BBCF4D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6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660DEE-F160-5774-228F-8DECC00C7D0D}"/>
              </a:ext>
            </a:extLst>
          </p:cNvPr>
          <p:cNvSpPr/>
          <p:nvPr/>
        </p:nvSpPr>
        <p:spPr bwMode="auto">
          <a:xfrm>
            <a:off x="3396190" y="2972789"/>
            <a:ext cx="352380" cy="42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084B9A-825F-7F7F-6C06-39B102945B77}"/>
              </a:ext>
            </a:extLst>
          </p:cNvPr>
          <p:cNvSpPr/>
          <p:nvPr/>
        </p:nvSpPr>
        <p:spPr bwMode="auto">
          <a:xfrm>
            <a:off x="8339047" y="2963261"/>
            <a:ext cx="342857" cy="4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3E9CE1-224B-4A70-5764-1A924EA81624}"/>
              </a:ext>
            </a:extLst>
          </p:cNvPr>
          <p:cNvSpPr/>
          <p:nvPr/>
        </p:nvSpPr>
        <p:spPr bwMode="auto">
          <a:xfrm>
            <a:off x="3396190" y="4420979"/>
            <a:ext cx="342857" cy="4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903E66-5EA8-70B2-6BEF-ECB28849503C}"/>
              </a:ext>
            </a:extLst>
          </p:cNvPr>
          <p:cNvSpPr/>
          <p:nvPr/>
        </p:nvSpPr>
        <p:spPr bwMode="auto">
          <a:xfrm>
            <a:off x="8329523" y="4420979"/>
            <a:ext cx="352380" cy="4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8D48E8-C975-9DC2-DBF9-3B6910EB0D4C}"/>
              </a:ext>
            </a:extLst>
          </p:cNvPr>
          <p:cNvSpPr/>
          <p:nvPr/>
        </p:nvSpPr>
        <p:spPr bwMode="auto">
          <a:xfrm>
            <a:off x="3396190" y="5888224"/>
            <a:ext cx="342857" cy="42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419CD9-03D6-C7BF-A54D-6DAF818B4D62}"/>
              </a:ext>
            </a:extLst>
          </p:cNvPr>
          <p:cNvSpPr/>
          <p:nvPr/>
        </p:nvSpPr>
        <p:spPr bwMode="auto">
          <a:xfrm>
            <a:off x="8339047" y="5888224"/>
            <a:ext cx="342857" cy="42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89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CBB85-B1ED-5C07-BE36-55566E2804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0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E7E68C-041A-CB4D-114D-4AABDCC9D851}"/>
              </a:ext>
            </a:extLst>
          </p:cNvPr>
          <p:cNvSpPr/>
          <p:nvPr/>
        </p:nvSpPr>
        <p:spPr bwMode="auto">
          <a:xfrm>
            <a:off x="3720000" y="2363852"/>
            <a:ext cx="904761" cy="438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1645B7-8173-1756-4190-00D3121394CF}"/>
              </a:ext>
            </a:extLst>
          </p:cNvPr>
          <p:cNvSpPr/>
          <p:nvPr/>
        </p:nvSpPr>
        <p:spPr bwMode="auto">
          <a:xfrm>
            <a:off x="8024761" y="2363852"/>
            <a:ext cx="2752380" cy="438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781A41-8882-7EFA-8753-90AA116B23D6}"/>
              </a:ext>
            </a:extLst>
          </p:cNvPr>
          <p:cNvSpPr/>
          <p:nvPr/>
        </p:nvSpPr>
        <p:spPr bwMode="auto">
          <a:xfrm>
            <a:off x="1919536" y="3140969"/>
            <a:ext cx="2592288" cy="2745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F606A3-272D-FEE1-F1CD-9354CF848A0A}"/>
              </a:ext>
            </a:extLst>
          </p:cNvPr>
          <p:cNvSpPr/>
          <p:nvPr/>
        </p:nvSpPr>
        <p:spPr bwMode="auto">
          <a:xfrm>
            <a:off x="5951984" y="3140968"/>
            <a:ext cx="3312368" cy="2921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46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CCBF34-68CE-0BA6-3521-CF1687CC5E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8A6BFC-3D83-15E2-3013-DDB30DAA5CF4}"/>
              </a:ext>
            </a:extLst>
          </p:cNvPr>
          <p:cNvSpPr/>
          <p:nvPr/>
        </p:nvSpPr>
        <p:spPr bwMode="auto">
          <a:xfrm>
            <a:off x="2920000" y="1277097"/>
            <a:ext cx="904761" cy="438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52939D-12E2-87F3-AEE7-6A2564AC92E2}"/>
              </a:ext>
            </a:extLst>
          </p:cNvPr>
          <p:cNvSpPr/>
          <p:nvPr/>
        </p:nvSpPr>
        <p:spPr bwMode="auto">
          <a:xfrm>
            <a:off x="6929523" y="1277097"/>
            <a:ext cx="2428571" cy="438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62A20B-32D9-1D20-3D8B-A0161807EB62}"/>
              </a:ext>
            </a:extLst>
          </p:cNvPr>
          <p:cNvSpPr/>
          <p:nvPr/>
        </p:nvSpPr>
        <p:spPr bwMode="auto">
          <a:xfrm>
            <a:off x="720000" y="2020772"/>
            <a:ext cx="3287768" cy="3121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A0D0FD-AF89-A0C2-5E71-5CD45CA1F790}"/>
              </a:ext>
            </a:extLst>
          </p:cNvPr>
          <p:cNvSpPr/>
          <p:nvPr/>
        </p:nvSpPr>
        <p:spPr bwMode="auto">
          <a:xfrm>
            <a:off x="4943872" y="2020772"/>
            <a:ext cx="3384376" cy="3121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44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45709A-6573-F946-6CFE-DC6A293C8A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8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06EB0B-0A9F-83AE-2DCA-590300ADDCC0}"/>
              </a:ext>
            </a:extLst>
          </p:cNvPr>
          <p:cNvSpPr/>
          <p:nvPr/>
        </p:nvSpPr>
        <p:spPr bwMode="auto">
          <a:xfrm>
            <a:off x="1343839" y="5082291"/>
            <a:ext cx="3612679" cy="512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185CEF-D537-0EBC-574A-6928D5631627}"/>
              </a:ext>
            </a:extLst>
          </p:cNvPr>
          <p:cNvSpPr/>
          <p:nvPr/>
        </p:nvSpPr>
        <p:spPr bwMode="auto">
          <a:xfrm>
            <a:off x="1353150" y="6023650"/>
            <a:ext cx="6759807" cy="503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38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2023-07-12T14:36:48Z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