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73" r:id="rId4"/>
    <p:sldId id="372" r:id="rId5"/>
    <p:sldId id="371" r:id="rId6"/>
    <p:sldId id="370" r:id="rId7"/>
    <p:sldId id="369" r:id="rId8"/>
    <p:sldId id="368" r:id="rId9"/>
    <p:sldId id="367" r:id="rId10"/>
    <p:sldId id="366" r:id="rId11"/>
    <p:sldId id="365" r:id="rId12"/>
    <p:sldId id="364" r:id="rId13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 autoAdjust="0"/>
    <p:restoredTop sz="94660" autoAdjust="0"/>
  </p:normalViewPr>
  <p:slideViewPr>
    <p:cSldViewPr>
      <p:cViewPr varScale="1">
        <p:scale>
          <a:sx n="77" d="100"/>
          <a:sy n="77" d="100"/>
        </p:scale>
        <p:origin x="102" y="18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9CDB5C16-FADB-803C-0508-D8B3207E0E6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05524" y="1412776"/>
            <a:ext cx="7180952" cy="1609524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111D74CD-86D8-0C78-0DED-A004DBCC7C0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43619" y="3835701"/>
            <a:ext cx="7504762" cy="857143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117082A-D030-B0C8-01D2-DA6763FD2EF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54338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E6ACE81-BB5A-AE87-2DAD-169098C228AF}"/>
              </a:ext>
            </a:extLst>
          </p:cNvPr>
          <p:cNvSpPr/>
          <p:nvPr/>
        </p:nvSpPr>
        <p:spPr bwMode="auto">
          <a:xfrm>
            <a:off x="1870798" y="4254867"/>
            <a:ext cx="2421333" cy="2663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8680701-B62A-D695-0608-C5E22154D33F}"/>
              </a:ext>
            </a:extLst>
          </p:cNvPr>
          <p:cNvSpPr/>
          <p:nvPr/>
        </p:nvSpPr>
        <p:spPr bwMode="auto">
          <a:xfrm>
            <a:off x="1518241" y="4927421"/>
            <a:ext cx="1476747" cy="2596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DBA77EDB-361F-CB7A-BA66-FE173BFC23C2}"/>
              </a:ext>
            </a:extLst>
          </p:cNvPr>
          <p:cNvSpPr/>
          <p:nvPr/>
        </p:nvSpPr>
        <p:spPr bwMode="auto">
          <a:xfrm>
            <a:off x="1518241" y="5553364"/>
            <a:ext cx="1430183" cy="3662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1BEC448D-EA72-E8CE-3CC4-B356E1E00AC1}"/>
              </a:ext>
            </a:extLst>
          </p:cNvPr>
          <p:cNvSpPr/>
          <p:nvPr/>
        </p:nvSpPr>
        <p:spPr bwMode="auto">
          <a:xfrm>
            <a:off x="1491633" y="6225919"/>
            <a:ext cx="5002315" cy="3595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54858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10" grpId="0" animBg="1"/>
      <p:bldP spid="1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FF9D550-5C09-369F-D829-1F253CC8FE0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3581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92363875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8A55C7F-4A5F-7229-4D04-260C3333982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942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8B02E24-7D73-994E-DA48-E79E6A25D1DC}"/>
              </a:ext>
            </a:extLst>
          </p:cNvPr>
          <p:cNvSpPr/>
          <p:nvPr/>
        </p:nvSpPr>
        <p:spPr bwMode="auto">
          <a:xfrm>
            <a:off x="1320000" y="1191447"/>
            <a:ext cx="4695238" cy="4866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8E70C08-ED0F-E09C-AF0C-161672AD9402}"/>
              </a:ext>
            </a:extLst>
          </p:cNvPr>
          <p:cNvSpPr/>
          <p:nvPr/>
        </p:nvSpPr>
        <p:spPr bwMode="auto">
          <a:xfrm>
            <a:off x="681904" y="2193274"/>
            <a:ext cx="2209523" cy="3816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D17A1BE-B248-3232-CC11-AB06C90CA41D}"/>
              </a:ext>
            </a:extLst>
          </p:cNvPr>
          <p:cNvSpPr/>
          <p:nvPr/>
        </p:nvSpPr>
        <p:spPr bwMode="auto">
          <a:xfrm>
            <a:off x="681904" y="3090147"/>
            <a:ext cx="2152380" cy="5247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DF637CB2-D590-1339-C2BF-6B7B65787146}"/>
              </a:ext>
            </a:extLst>
          </p:cNvPr>
          <p:cNvSpPr/>
          <p:nvPr/>
        </p:nvSpPr>
        <p:spPr bwMode="auto">
          <a:xfrm>
            <a:off x="681904" y="4063350"/>
            <a:ext cx="5066666" cy="5152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51AA9FA1-F3E7-5C16-0DB6-19BC11E08EAE}"/>
              </a:ext>
            </a:extLst>
          </p:cNvPr>
          <p:cNvSpPr/>
          <p:nvPr/>
        </p:nvSpPr>
        <p:spPr bwMode="auto">
          <a:xfrm>
            <a:off x="681904" y="5017471"/>
            <a:ext cx="8019047" cy="5247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29342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354F36D-8586-D958-93A7-C1476DC63FF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4228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BB6D5D1-1DFA-112E-DDFB-2B68B626FC16}"/>
              </a:ext>
            </a:extLst>
          </p:cNvPr>
          <p:cNvSpPr/>
          <p:nvPr/>
        </p:nvSpPr>
        <p:spPr bwMode="auto">
          <a:xfrm>
            <a:off x="3009874" y="4993663"/>
            <a:ext cx="610007" cy="5449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E3ADA25-3440-7660-29F9-11218CD53AF0}"/>
              </a:ext>
            </a:extLst>
          </p:cNvPr>
          <p:cNvSpPr/>
          <p:nvPr/>
        </p:nvSpPr>
        <p:spPr bwMode="auto">
          <a:xfrm>
            <a:off x="7129771" y="4993663"/>
            <a:ext cx="600622" cy="5449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87D66E6-993F-A52B-21AB-3992D52132D7}"/>
              </a:ext>
            </a:extLst>
          </p:cNvPr>
          <p:cNvSpPr/>
          <p:nvPr/>
        </p:nvSpPr>
        <p:spPr bwMode="auto">
          <a:xfrm>
            <a:off x="2277865" y="5999079"/>
            <a:ext cx="600622" cy="5449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788B077-E362-7E59-50F4-B3220BBB777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652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1937AB5-41F0-F988-3E8C-39FFDA311BF4}"/>
              </a:ext>
            </a:extLst>
          </p:cNvPr>
          <p:cNvSpPr/>
          <p:nvPr/>
        </p:nvSpPr>
        <p:spPr bwMode="auto">
          <a:xfrm>
            <a:off x="9977142" y="2278139"/>
            <a:ext cx="1257142" cy="5624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BDD4536-A685-C493-CD7C-01F48C4E4A26}"/>
              </a:ext>
            </a:extLst>
          </p:cNvPr>
          <p:cNvSpPr/>
          <p:nvPr/>
        </p:nvSpPr>
        <p:spPr bwMode="auto">
          <a:xfrm>
            <a:off x="1199457" y="3140969"/>
            <a:ext cx="758638" cy="7388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07273B5-E00B-B652-5612-8C2044ED28CA}"/>
              </a:ext>
            </a:extLst>
          </p:cNvPr>
          <p:cNvSpPr/>
          <p:nvPr/>
        </p:nvSpPr>
        <p:spPr bwMode="auto">
          <a:xfrm>
            <a:off x="5339047" y="3336398"/>
            <a:ext cx="4657142" cy="5720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862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4879757-21AE-DAB8-525E-37AFE71AF94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016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39E07B8-F650-A708-97C8-76E3691206F9}"/>
              </a:ext>
            </a:extLst>
          </p:cNvPr>
          <p:cNvSpPr/>
          <p:nvPr/>
        </p:nvSpPr>
        <p:spPr bwMode="auto">
          <a:xfrm>
            <a:off x="2291428" y="3252883"/>
            <a:ext cx="6523809" cy="5630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33857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5CFCCA3-FFD1-9D10-11AC-8032623AE2D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889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31EEEB5-33F3-A98C-3E7A-2DFD2FF7434E}"/>
              </a:ext>
            </a:extLst>
          </p:cNvPr>
          <p:cNvSpPr/>
          <p:nvPr/>
        </p:nvSpPr>
        <p:spPr bwMode="auto">
          <a:xfrm>
            <a:off x="1872380" y="3335874"/>
            <a:ext cx="1847619" cy="3812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41CBD6A-CFDB-49DF-A89C-08F887925076}"/>
              </a:ext>
            </a:extLst>
          </p:cNvPr>
          <p:cNvSpPr/>
          <p:nvPr/>
        </p:nvSpPr>
        <p:spPr bwMode="auto">
          <a:xfrm>
            <a:off x="1872380" y="4269985"/>
            <a:ext cx="1047619" cy="3812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16122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D9B5CA5-8B97-849C-15FD-79CD2BB8A7E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787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4320FAD-CF8A-B197-8F41-691A9568656D}"/>
              </a:ext>
            </a:extLst>
          </p:cNvPr>
          <p:cNvSpPr/>
          <p:nvPr/>
        </p:nvSpPr>
        <p:spPr bwMode="auto">
          <a:xfrm>
            <a:off x="681904" y="2136300"/>
            <a:ext cx="3485714" cy="4389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83A02A7-3D4E-DA71-D6C6-CD963FEE106F}"/>
              </a:ext>
            </a:extLst>
          </p:cNvPr>
          <p:cNvSpPr/>
          <p:nvPr/>
        </p:nvSpPr>
        <p:spPr bwMode="auto">
          <a:xfrm>
            <a:off x="681904" y="3109731"/>
            <a:ext cx="2419047" cy="3817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C2092E9-6A5F-9059-D938-04924B580B99}"/>
              </a:ext>
            </a:extLst>
          </p:cNvPr>
          <p:cNvSpPr/>
          <p:nvPr/>
        </p:nvSpPr>
        <p:spPr bwMode="auto">
          <a:xfrm>
            <a:off x="681904" y="4054533"/>
            <a:ext cx="1361904" cy="3817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29125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6877B3E-D03C-2159-66B0-1D5539D931D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642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4B0347C-5A07-2C03-8ACE-C839F7ECAC93}"/>
              </a:ext>
            </a:extLst>
          </p:cNvPr>
          <p:cNvSpPr/>
          <p:nvPr/>
        </p:nvSpPr>
        <p:spPr bwMode="auto">
          <a:xfrm>
            <a:off x="681904" y="2156094"/>
            <a:ext cx="2695238" cy="4297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709B0F0-BECF-CAE1-5979-BAE115C81FE0}"/>
              </a:ext>
            </a:extLst>
          </p:cNvPr>
          <p:cNvSpPr/>
          <p:nvPr/>
        </p:nvSpPr>
        <p:spPr bwMode="auto">
          <a:xfrm>
            <a:off x="681904" y="3139656"/>
            <a:ext cx="1361904" cy="3819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22527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BA8F78A-DB50-6291-4254-CEC49747355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424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BA78627-5260-714C-58D9-B2E763F42749}"/>
              </a:ext>
            </a:extLst>
          </p:cNvPr>
          <p:cNvSpPr/>
          <p:nvPr/>
        </p:nvSpPr>
        <p:spPr bwMode="auto">
          <a:xfrm>
            <a:off x="681904" y="2182960"/>
            <a:ext cx="3228571" cy="4004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5B6A669-27AB-DD82-112C-B4230E31A2C9}"/>
              </a:ext>
            </a:extLst>
          </p:cNvPr>
          <p:cNvSpPr/>
          <p:nvPr/>
        </p:nvSpPr>
        <p:spPr bwMode="auto">
          <a:xfrm>
            <a:off x="681904" y="3136471"/>
            <a:ext cx="2428571" cy="3814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8E7B0CA-2376-C39A-E03F-B8F33E720FA2}"/>
              </a:ext>
            </a:extLst>
          </p:cNvPr>
          <p:cNvSpPr/>
          <p:nvPr/>
        </p:nvSpPr>
        <p:spPr bwMode="auto">
          <a:xfrm>
            <a:off x="681904" y="4080448"/>
            <a:ext cx="1361904" cy="3814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61873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1C3E468-405C-4597-27DE-7DC261B0654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29293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4AA22BC-FBDB-A776-3726-17CBE1D4DC8D}"/>
              </a:ext>
            </a:extLst>
          </p:cNvPr>
          <p:cNvSpPr/>
          <p:nvPr/>
        </p:nvSpPr>
        <p:spPr bwMode="auto">
          <a:xfrm>
            <a:off x="5144363" y="3760513"/>
            <a:ext cx="2895946" cy="3293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B36E92D-D370-529B-76F0-CD4F9922567C}"/>
              </a:ext>
            </a:extLst>
          </p:cNvPr>
          <p:cNvSpPr/>
          <p:nvPr/>
        </p:nvSpPr>
        <p:spPr bwMode="auto">
          <a:xfrm>
            <a:off x="4815278" y="4455811"/>
            <a:ext cx="2296281" cy="2854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C946DB9-0163-EA33-9EE1-F9A5343CF352}"/>
              </a:ext>
            </a:extLst>
          </p:cNvPr>
          <p:cNvSpPr/>
          <p:nvPr/>
        </p:nvSpPr>
        <p:spPr bwMode="auto">
          <a:xfrm>
            <a:off x="4815278" y="5143791"/>
            <a:ext cx="1594233" cy="2854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8F94661-6456-6B45-2493-0A0F68EFB0F2}"/>
              </a:ext>
            </a:extLst>
          </p:cNvPr>
          <p:cNvSpPr/>
          <p:nvPr/>
        </p:nvSpPr>
        <p:spPr bwMode="auto">
          <a:xfrm>
            <a:off x="2306920" y="5465824"/>
            <a:ext cx="336397" cy="3293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95040A9-48E8-7505-3E73-7DB38FDC4A31}"/>
              </a:ext>
            </a:extLst>
          </p:cNvPr>
          <p:cNvSpPr/>
          <p:nvPr/>
        </p:nvSpPr>
        <p:spPr bwMode="auto">
          <a:xfrm>
            <a:off x="4815278" y="5861047"/>
            <a:ext cx="884872" cy="2488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6248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6" baseType="lpstr"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36</cp:revision>
  <dcterms:created xsi:type="dcterms:W3CDTF">2015-09-16T06:52:26Z</dcterms:created>
  <dcterms:modified xsi:type="dcterms:W3CDTF">2023-07-12T10:56:09Z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