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87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0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1667783"/>
            <a:ext cx="1142857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1667783"/>
            <a:ext cx="504761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24761" y="1667783"/>
            <a:ext cx="980952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2001" y="2363566"/>
            <a:ext cx="2086094" cy="192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07769" y="2239658"/>
            <a:ext cx="1769374" cy="140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64960" y="2239645"/>
            <a:ext cx="1558925" cy="234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8223885" y="2239645"/>
            <a:ext cx="2552700" cy="234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220092"/>
            <a:ext cx="2219047" cy="27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24761" y="2239146"/>
            <a:ext cx="1819047" cy="2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7619" y="2229619"/>
            <a:ext cx="1780952" cy="266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2782209"/>
            <a:ext cx="1266666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24761" y="2782209"/>
            <a:ext cx="1266666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67619" y="2782209"/>
            <a:ext cx="1266666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285" y="3315745"/>
            <a:ext cx="580952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24761" y="3315745"/>
            <a:ext cx="857142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767619" y="3315745"/>
            <a:ext cx="857142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648982"/>
            <a:ext cx="3180952" cy="26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1648982"/>
            <a:ext cx="2476190" cy="26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4285" y="1668052"/>
            <a:ext cx="1542857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82940"/>
            <a:ext cx="1428571" cy="22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91428" y="2192475"/>
            <a:ext cx="1266666" cy="21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34285" y="2202010"/>
            <a:ext cx="1266666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735968"/>
            <a:ext cx="876190" cy="20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91428" y="2735968"/>
            <a:ext cx="857142" cy="20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34285" y="2735968"/>
            <a:ext cx="714285" cy="20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2251307"/>
            <a:ext cx="190476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91428" y="2251307"/>
            <a:ext cx="209523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58095" y="2251307"/>
            <a:ext cx="219047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5238" y="2251307"/>
            <a:ext cx="190476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53333" y="2824131"/>
            <a:ext cx="209523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91428" y="2824131"/>
            <a:ext cx="209523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58095" y="2824131"/>
            <a:ext cx="219047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15238" y="2824131"/>
            <a:ext cx="190476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05714" y="3979326"/>
            <a:ext cx="533333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58095" y="3950685"/>
            <a:ext cx="361904" cy="28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20000" y="3038887"/>
            <a:ext cx="1647619" cy="12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76320" y="3645024"/>
            <a:ext cx="216272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227" y="2920170"/>
            <a:ext cx="2904680" cy="1709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2106380"/>
            <a:ext cx="5087702" cy="45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2649832"/>
            <a:ext cx="5087702" cy="40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91428" y="3155148"/>
            <a:ext cx="4964612" cy="466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088286"/>
            <a:ext cx="8404972" cy="47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775010"/>
            <a:ext cx="1780952" cy="2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318776"/>
            <a:ext cx="1266666" cy="2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8" y="3722505"/>
            <a:ext cx="8652591" cy="433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5237" y="4294476"/>
            <a:ext cx="8681161" cy="49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3267569"/>
            <a:ext cx="8214496" cy="39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3841506"/>
            <a:ext cx="8214496" cy="398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2193232"/>
            <a:ext cx="8403813" cy="4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571" y="2676478"/>
            <a:ext cx="8403813" cy="41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1589" y="3263508"/>
            <a:ext cx="8403812" cy="368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" r="58890" b="49658"/>
          <a:stretch>
            <a:fillRect/>
          </a:stretch>
        </p:blipFill>
        <p:spPr>
          <a:xfrm>
            <a:off x="7310611" y="3857078"/>
            <a:ext cx="4204210" cy="1640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146504"/>
            <a:ext cx="8376400" cy="363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762853"/>
            <a:ext cx="2495238" cy="26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315350"/>
            <a:ext cx="1400000" cy="20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8" y="3725225"/>
            <a:ext cx="8652591" cy="40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4760" y="4272319"/>
            <a:ext cx="8652591" cy="36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6666" y="1734972"/>
            <a:ext cx="1580952" cy="2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2857" y="2326275"/>
            <a:ext cx="4190476" cy="305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58095" y="3003413"/>
            <a:ext cx="380952" cy="2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77142" y="4233706"/>
            <a:ext cx="752380" cy="26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39047" y="4271854"/>
            <a:ext cx="219047" cy="2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5714" y="1095906"/>
            <a:ext cx="352380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5238" y="1124500"/>
            <a:ext cx="219047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39047" y="2458879"/>
            <a:ext cx="219047" cy="17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62857" y="2392160"/>
            <a:ext cx="219047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58095" y="2354034"/>
            <a:ext cx="1323809" cy="3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86666" y="3021224"/>
            <a:ext cx="209523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993191"/>
            <a:ext cx="361904" cy="24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1988840"/>
            <a:ext cx="361903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9047" y="1993191"/>
            <a:ext cx="361904" cy="24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9523" y="2871224"/>
            <a:ext cx="361904" cy="24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15238" y="2871224"/>
            <a:ext cx="361904" cy="24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00952" y="2871224"/>
            <a:ext cx="361904" cy="24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58095" y="4312344"/>
            <a:ext cx="695238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24761" y="4312344"/>
            <a:ext cx="685714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91428" y="4312344"/>
            <a:ext cx="695238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1820866"/>
            <a:ext cx="1495238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3333" y="1820866"/>
            <a:ext cx="1485714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20000" y="2450363"/>
            <a:ext cx="371427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72380" y="3089398"/>
            <a:ext cx="380952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72380" y="3718895"/>
            <a:ext cx="533333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9523" y="1649060"/>
            <a:ext cx="333334" cy="31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268904"/>
            <a:ext cx="285715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9523" y="2812460"/>
            <a:ext cx="333334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77142" y="3422768"/>
            <a:ext cx="285715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58095" y="3966323"/>
            <a:ext cx="333333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1697288"/>
            <a:ext cx="285714" cy="24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2852024"/>
            <a:ext cx="285714" cy="24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43809" y="4006759"/>
            <a:ext cx="257142" cy="24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238" y="1744013"/>
            <a:ext cx="238095" cy="247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2897268"/>
            <a:ext cx="238095" cy="247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8095" y="2289930"/>
            <a:ext cx="685714" cy="23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2289930"/>
            <a:ext cx="380952" cy="23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7619" y="2289930"/>
            <a:ext cx="533334" cy="23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10476" y="2872493"/>
            <a:ext cx="695238" cy="22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4761" y="2872493"/>
            <a:ext cx="847619" cy="22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67619" y="2872493"/>
            <a:ext cx="371428" cy="22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39</cp:revision>
  <dcterms:created xsi:type="dcterms:W3CDTF">2015-09-16T06:52:00Z</dcterms:created>
  <dcterms:modified xsi:type="dcterms:W3CDTF">2023-07-13T13:17:20Z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