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342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B4C91F-BE4F-588A-B300-87107D44CE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6000" y="2205190"/>
            <a:ext cx="9200000" cy="24476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CD3DCF-C988-89E3-1559-97DB5ECA2C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A4CC80-7838-FB82-81F4-ADD80E64E17A}"/>
              </a:ext>
            </a:extLst>
          </p:cNvPr>
          <p:cNvSpPr/>
          <p:nvPr/>
        </p:nvSpPr>
        <p:spPr bwMode="auto">
          <a:xfrm>
            <a:off x="5977142" y="1410632"/>
            <a:ext cx="619047" cy="438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D1F5C6-D88B-E2E9-EE9B-94E32C773A04}"/>
              </a:ext>
            </a:extLst>
          </p:cNvPr>
          <p:cNvSpPr/>
          <p:nvPr/>
        </p:nvSpPr>
        <p:spPr bwMode="auto">
          <a:xfrm>
            <a:off x="8929523" y="1420168"/>
            <a:ext cx="342858" cy="429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8ABB4C-AB49-ADD8-A6BE-C7C3DE3D75EA}"/>
              </a:ext>
            </a:extLst>
          </p:cNvPr>
          <p:cNvSpPr/>
          <p:nvPr/>
        </p:nvSpPr>
        <p:spPr bwMode="auto">
          <a:xfrm>
            <a:off x="2234285" y="2573962"/>
            <a:ext cx="333333" cy="429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CE46DE-C6EA-2DFE-82C4-37FD66B0934F}"/>
              </a:ext>
            </a:extLst>
          </p:cNvPr>
          <p:cNvSpPr/>
          <p:nvPr/>
        </p:nvSpPr>
        <p:spPr bwMode="auto">
          <a:xfrm>
            <a:off x="1929523" y="4862481"/>
            <a:ext cx="1266666" cy="438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62B2F2-ABCE-86BA-46FE-CF28B235A5D8}"/>
              </a:ext>
            </a:extLst>
          </p:cNvPr>
          <p:cNvSpPr/>
          <p:nvPr/>
        </p:nvSpPr>
        <p:spPr bwMode="auto">
          <a:xfrm>
            <a:off x="5310476" y="4862481"/>
            <a:ext cx="657142" cy="438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0A3945-F864-05F8-48D0-66B922C7BB2F}"/>
              </a:ext>
            </a:extLst>
          </p:cNvPr>
          <p:cNvSpPr/>
          <p:nvPr/>
        </p:nvSpPr>
        <p:spPr bwMode="auto">
          <a:xfrm>
            <a:off x="8386666" y="4862481"/>
            <a:ext cx="657142" cy="438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18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2B2CD0-0E9D-1C0D-F20B-BC1E7F2DBE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078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258802-FC1F-CBC1-7E1E-196A9E87C190}"/>
              </a:ext>
            </a:extLst>
          </p:cNvPr>
          <p:cNvSpPr/>
          <p:nvPr/>
        </p:nvSpPr>
        <p:spPr bwMode="auto">
          <a:xfrm>
            <a:off x="7849392" y="4406264"/>
            <a:ext cx="361898" cy="318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CD5C93-48E7-D6DB-DC3C-61B09ABA514E}"/>
              </a:ext>
            </a:extLst>
          </p:cNvPr>
          <p:cNvSpPr/>
          <p:nvPr/>
        </p:nvSpPr>
        <p:spPr bwMode="auto">
          <a:xfrm>
            <a:off x="7777012" y="6101660"/>
            <a:ext cx="434277" cy="434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1208CF-4093-D0D8-CC24-3B80BAF8D6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91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006AFC-74D8-4142-3CEC-CA24C7FABFC4}"/>
              </a:ext>
            </a:extLst>
          </p:cNvPr>
          <p:cNvSpPr/>
          <p:nvPr/>
        </p:nvSpPr>
        <p:spPr bwMode="auto">
          <a:xfrm>
            <a:off x="8298276" y="2419741"/>
            <a:ext cx="394379" cy="340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3F39B3-7068-03CF-C5AA-AB1639D7959F}"/>
              </a:ext>
            </a:extLst>
          </p:cNvPr>
          <p:cNvSpPr/>
          <p:nvPr/>
        </p:nvSpPr>
        <p:spPr bwMode="auto">
          <a:xfrm>
            <a:off x="8228679" y="4231354"/>
            <a:ext cx="463976" cy="464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65A6A4-694D-CEC4-FC1F-A15413D53CBA}"/>
              </a:ext>
            </a:extLst>
          </p:cNvPr>
          <p:cNvSpPr/>
          <p:nvPr/>
        </p:nvSpPr>
        <p:spPr bwMode="auto">
          <a:xfrm>
            <a:off x="8298276" y="6166838"/>
            <a:ext cx="394379" cy="340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06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EEEF06-F4B3-2D13-29A0-165ADC54CD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2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9FEAC5-FFB1-0559-DA9A-A23F657571D1}"/>
              </a:ext>
            </a:extLst>
          </p:cNvPr>
          <p:cNvSpPr/>
          <p:nvPr/>
        </p:nvSpPr>
        <p:spPr bwMode="auto">
          <a:xfrm>
            <a:off x="3935760" y="2492896"/>
            <a:ext cx="2161691" cy="574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D3FD39-B2F1-E274-3FF5-8FF770CCF585}"/>
              </a:ext>
            </a:extLst>
          </p:cNvPr>
          <p:cNvSpPr/>
          <p:nvPr/>
        </p:nvSpPr>
        <p:spPr bwMode="auto">
          <a:xfrm>
            <a:off x="8856562" y="2635164"/>
            <a:ext cx="1801868" cy="432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37449DF-3764-E4B8-D41F-B993BC017F33}"/>
              </a:ext>
            </a:extLst>
          </p:cNvPr>
          <p:cNvSpPr/>
          <p:nvPr/>
        </p:nvSpPr>
        <p:spPr bwMode="auto">
          <a:xfrm>
            <a:off x="1343473" y="3790604"/>
            <a:ext cx="4047222" cy="2941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EF39B85-935A-A111-1779-3E924160B205}"/>
              </a:ext>
            </a:extLst>
          </p:cNvPr>
          <p:cNvSpPr/>
          <p:nvPr/>
        </p:nvSpPr>
        <p:spPr bwMode="auto">
          <a:xfrm>
            <a:off x="6528048" y="3717032"/>
            <a:ext cx="3024336" cy="3014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635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4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16D78E-BFC6-3D52-0B4F-63AF92312A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1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A3AC7E-3A9E-449E-44AC-8D6FB1148D0C}"/>
              </a:ext>
            </a:extLst>
          </p:cNvPr>
          <p:cNvSpPr/>
          <p:nvPr/>
        </p:nvSpPr>
        <p:spPr bwMode="auto">
          <a:xfrm>
            <a:off x="2967619" y="1200798"/>
            <a:ext cx="2142857" cy="438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BB6498-1DEC-5475-3175-ED0D923C032A}"/>
              </a:ext>
            </a:extLst>
          </p:cNvPr>
          <p:cNvSpPr/>
          <p:nvPr/>
        </p:nvSpPr>
        <p:spPr bwMode="auto">
          <a:xfrm>
            <a:off x="7910476" y="1200798"/>
            <a:ext cx="2133333" cy="438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BF424E-E4EA-8032-B76A-5D488031F3EB}"/>
              </a:ext>
            </a:extLst>
          </p:cNvPr>
          <p:cNvSpPr/>
          <p:nvPr/>
        </p:nvSpPr>
        <p:spPr bwMode="auto">
          <a:xfrm>
            <a:off x="5519936" y="2276872"/>
            <a:ext cx="3672408" cy="3380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FB033BE-A8B4-EA4E-CE13-F6E7B33BF540}"/>
              </a:ext>
            </a:extLst>
          </p:cNvPr>
          <p:cNvSpPr/>
          <p:nvPr/>
        </p:nvSpPr>
        <p:spPr bwMode="auto">
          <a:xfrm>
            <a:off x="479377" y="2708920"/>
            <a:ext cx="4464496" cy="2016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50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54119C-5E7B-5CDC-B721-2779A3EF63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87851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51251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86ED81-9EE1-6E3C-6D9D-276C02ED44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4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9BF8F3-A107-3CBE-C845-3939DDE4DD56}"/>
              </a:ext>
            </a:extLst>
          </p:cNvPr>
          <p:cNvSpPr/>
          <p:nvPr/>
        </p:nvSpPr>
        <p:spPr bwMode="auto">
          <a:xfrm>
            <a:off x="681904" y="1353819"/>
            <a:ext cx="5057142" cy="525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965DA8-F255-4514-8D7B-E36D16D85D08}"/>
              </a:ext>
            </a:extLst>
          </p:cNvPr>
          <p:cNvSpPr/>
          <p:nvPr/>
        </p:nvSpPr>
        <p:spPr bwMode="auto">
          <a:xfrm>
            <a:off x="681904" y="2422913"/>
            <a:ext cx="7476190" cy="515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505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4154D-AF72-429B-4EA8-71A1EBBE24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1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581E1F-637F-2D2D-5297-0AF5E0A8DE34}"/>
              </a:ext>
            </a:extLst>
          </p:cNvPr>
          <p:cNvSpPr/>
          <p:nvPr/>
        </p:nvSpPr>
        <p:spPr bwMode="auto">
          <a:xfrm>
            <a:off x="1258436" y="3052453"/>
            <a:ext cx="4731716" cy="448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73684F-6C47-1C8F-6B61-47C67F81C86F}"/>
              </a:ext>
            </a:extLst>
          </p:cNvPr>
          <p:cNvSpPr/>
          <p:nvPr/>
        </p:nvSpPr>
        <p:spPr bwMode="auto">
          <a:xfrm>
            <a:off x="1225804" y="3849672"/>
            <a:ext cx="4366140" cy="1106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BEEC533-57F6-2CB6-A6ED-28B6DD02EA79}"/>
              </a:ext>
            </a:extLst>
          </p:cNvPr>
          <p:cNvSpPr/>
          <p:nvPr/>
        </p:nvSpPr>
        <p:spPr bwMode="auto">
          <a:xfrm>
            <a:off x="1250278" y="5304237"/>
            <a:ext cx="2928769" cy="440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FA152C8-E286-4FD0-DB58-CEE8FC7BE1A2}"/>
              </a:ext>
            </a:extLst>
          </p:cNvPr>
          <p:cNvSpPr/>
          <p:nvPr/>
        </p:nvSpPr>
        <p:spPr bwMode="auto">
          <a:xfrm>
            <a:off x="1250278" y="6093297"/>
            <a:ext cx="6429898" cy="638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93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FA6735-EB64-C4F2-E610-6AED995B2B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4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D738B7-E134-06CD-EA9C-D559F7883894}"/>
              </a:ext>
            </a:extLst>
          </p:cNvPr>
          <p:cNvSpPr/>
          <p:nvPr/>
        </p:nvSpPr>
        <p:spPr bwMode="auto">
          <a:xfrm>
            <a:off x="8040216" y="3717032"/>
            <a:ext cx="2520280" cy="2592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679727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2023-07-12T10:42:55Z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