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EF23089-65E8-0287-CF9F-8CC4D5115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286" y="3000428"/>
            <a:ext cx="9171428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4AA98-67BF-B02B-5246-7FA1C66CA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616360" cy="243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60704-8F78-5E8A-48A9-1EA577B17603}"/>
              </a:ext>
            </a:extLst>
          </p:cNvPr>
          <p:cNvSpPr/>
          <p:nvPr/>
        </p:nvSpPr>
        <p:spPr bwMode="auto">
          <a:xfrm>
            <a:off x="983432" y="2544250"/>
            <a:ext cx="2808312" cy="90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F68770-C11E-0600-ED7C-BD7AF435A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544250"/>
            <a:ext cx="6104956" cy="41095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A2CB4C7-D167-4F53-A843-E4D61DBD9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544250"/>
            <a:ext cx="6104956" cy="41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6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C7210-F9DA-C56B-DF1E-EAACEBC41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56FD7AC-A12C-1B1B-8753-622587D4E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544250"/>
            <a:ext cx="6104956" cy="41095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C2581B1-F96B-50D8-230A-E26E87FDD5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544250"/>
            <a:ext cx="6104956" cy="41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285E3-640E-5B12-EE24-37C1674D4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23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76E5E-38C1-2399-0476-046090B6ABB9}"/>
              </a:ext>
            </a:extLst>
          </p:cNvPr>
          <p:cNvSpPr/>
          <p:nvPr/>
        </p:nvSpPr>
        <p:spPr bwMode="auto">
          <a:xfrm>
            <a:off x="1703512" y="3628753"/>
            <a:ext cx="2448272" cy="56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A7CF81-E69A-D59E-5D1A-9CFB14AA48DF}"/>
              </a:ext>
            </a:extLst>
          </p:cNvPr>
          <p:cNvSpPr/>
          <p:nvPr/>
        </p:nvSpPr>
        <p:spPr bwMode="auto">
          <a:xfrm>
            <a:off x="1343473" y="4316792"/>
            <a:ext cx="2088232" cy="43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3AF70D-5803-FE86-0220-BE2F17DC2E8E}"/>
              </a:ext>
            </a:extLst>
          </p:cNvPr>
          <p:cNvSpPr/>
          <p:nvPr/>
        </p:nvSpPr>
        <p:spPr bwMode="auto">
          <a:xfrm>
            <a:off x="1463215" y="5034967"/>
            <a:ext cx="805149" cy="28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D73671-9871-C421-5FBD-7444821732A9}"/>
              </a:ext>
            </a:extLst>
          </p:cNvPr>
          <p:cNvSpPr/>
          <p:nvPr/>
        </p:nvSpPr>
        <p:spPr bwMode="auto">
          <a:xfrm>
            <a:off x="1438441" y="5666708"/>
            <a:ext cx="3577439" cy="106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C9671-91B2-D110-3C4C-53705EDF8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A0A23-AC2E-003D-86B3-5E99DE5DA888}"/>
              </a:ext>
            </a:extLst>
          </p:cNvPr>
          <p:cNvSpPr/>
          <p:nvPr/>
        </p:nvSpPr>
        <p:spPr bwMode="auto">
          <a:xfrm>
            <a:off x="2300952" y="5149410"/>
            <a:ext cx="1238095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B2E9E-1F2B-D20A-3478-C2825558D2D0}"/>
              </a:ext>
            </a:extLst>
          </p:cNvPr>
          <p:cNvSpPr/>
          <p:nvPr/>
        </p:nvSpPr>
        <p:spPr bwMode="auto">
          <a:xfrm>
            <a:off x="6024761" y="5149410"/>
            <a:ext cx="1228571" cy="56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9AC7F-A4B8-A0B5-B553-71D830FB0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BFDEE-EE69-FE77-6CA8-A8A3F2F0B4E2}"/>
              </a:ext>
            </a:extLst>
          </p:cNvPr>
          <p:cNvSpPr/>
          <p:nvPr/>
        </p:nvSpPr>
        <p:spPr bwMode="auto">
          <a:xfrm>
            <a:off x="5462857" y="1143470"/>
            <a:ext cx="2542857" cy="56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2BAF0-C935-9A24-C781-BA3B39BA365E}"/>
              </a:ext>
            </a:extLst>
          </p:cNvPr>
          <p:cNvSpPr/>
          <p:nvPr/>
        </p:nvSpPr>
        <p:spPr bwMode="auto">
          <a:xfrm>
            <a:off x="2281904" y="2210396"/>
            <a:ext cx="3076190" cy="5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0ECF3-E945-03A7-2361-3E506BF820C5}"/>
              </a:ext>
            </a:extLst>
          </p:cNvPr>
          <p:cNvSpPr/>
          <p:nvPr/>
        </p:nvSpPr>
        <p:spPr bwMode="auto">
          <a:xfrm>
            <a:off x="7824761" y="3277322"/>
            <a:ext cx="1857143" cy="5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36FFD0-23A6-9F3B-C723-A6D2F2AB8172}"/>
              </a:ext>
            </a:extLst>
          </p:cNvPr>
          <p:cNvSpPr/>
          <p:nvPr/>
        </p:nvSpPr>
        <p:spPr bwMode="auto">
          <a:xfrm>
            <a:off x="4100952" y="5496909"/>
            <a:ext cx="666666" cy="4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B4925-C2FA-04B0-93A3-14C43779B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CBEE52-A501-9CCD-0385-5A59158C385F}"/>
              </a:ext>
            </a:extLst>
          </p:cNvPr>
          <p:cNvSpPr/>
          <p:nvPr/>
        </p:nvSpPr>
        <p:spPr bwMode="auto">
          <a:xfrm>
            <a:off x="3310476" y="3497340"/>
            <a:ext cx="495238" cy="457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8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87FC7-104C-5430-92C2-C15D59988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5EE6D-4897-7D11-95E7-BD1B3DB68C15}"/>
              </a:ext>
            </a:extLst>
          </p:cNvPr>
          <p:cNvSpPr/>
          <p:nvPr/>
        </p:nvSpPr>
        <p:spPr bwMode="auto">
          <a:xfrm>
            <a:off x="4577142" y="1257863"/>
            <a:ext cx="390476" cy="457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0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0A51D-F2EF-8111-D50A-1A9F5585F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F02E4-8455-171F-003B-E56BDFB44803}"/>
              </a:ext>
            </a:extLst>
          </p:cNvPr>
          <p:cNvSpPr/>
          <p:nvPr/>
        </p:nvSpPr>
        <p:spPr bwMode="auto">
          <a:xfrm>
            <a:off x="7034285" y="2268929"/>
            <a:ext cx="390477" cy="45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35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67646-3E60-6D12-C7F9-1755DC598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7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566AA-5B93-1108-1402-45E33CED7EC4}"/>
              </a:ext>
            </a:extLst>
          </p:cNvPr>
          <p:cNvSpPr/>
          <p:nvPr/>
        </p:nvSpPr>
        <p:spPr bwMode="auto">
          <a:xfrm>
            <a:off x="1887877" y="4271771"/>
            <a:ext cx="1620430" cy="179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CE4642-CCF3-EC10-7211-7764159F5D9D}"/>
              </a:ext>
            </a:extLst>
          </p:cNvPr>
          <p:cNvSpPr/>
          <p:nvPr/>
        </p:nvSpPr>
        <p:spPr bwMode="auto">
          <a:xfrm>
            <a:off x="3844072" y="4403178"/>
            <a:ext cx="1547437" cy="166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FE258-25FF-6F33-A2CA-9B3D2AAA64FE}"/>
              </a:ext>
            </a:extLst>
          </p:cNvPr>
          <p:cNvSpPr/>
          <p:nvPr/>
        </p:nvSpPr>
        <p:spPr bwMode="auto">
          <a:xfrm>
            <a:off x="5822165" y="4446980"/>
            <a:ext cx="2999985" cy="1430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D051E8-FF47-5360-C408-0F952FA8B2F1}"/>
              </a:ext>
            </a:extLst>
          </p:cNvPr>
          <p:cNvSpPr/>
          <p:nvPr/>
        </p:nvSpPr>
        <p:spPr bwMode="auto">
          <a:xfrm>
            <a:off x="1917074" y="6191771"/>
            <a:ext cx="919703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C4D15B-D038-793F-4DC3-E33F3E13971A}"/>
              </a:ext>
            </a:extLst>
          </p:cNvPr>
          <p:cNvSpPr/>
          <p:nvPr/>
        </p:nvSpPr>
        <p:spPr bwMode="auto">
          <a:xfrm>
            <a:off x="4282027" y="6191771"/>
            <a:ext cx="919703" cy="43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4791DD-CF3D-09CE-4A1D-196E57CDBFB2}"/>
              </a:ext>
            </a:extLst>
          </p:cNvPr>
          <p:cNvSpPr/>
          <p:nvPr/>
        </p:nvSpPr>
        <p:spPr bwMode="auto">
          <a:xfrm>
            <a:off x="6639680" y="6191771"/>
            <a:ext cx="927002" cy="43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3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39195-32B1-4FB8-8BD1-0944804DD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95ED9-A553-95B9-A951-36EACFBD87B5}"/>
              </a:ext>
            </a:extLst>
          </p:cNvPr>
          <p:cNvSpPr/>
          <p:nvPr/>
        </p:nvSpPr>
        <p:spPr bwMode="auto">
          <a:xfrm>
            <a:off x="3710476" y="2297726"/>
            <a:ext cx="5104761" cy="379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5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BF413-B7B6-1A54-B78B-50693B0AF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0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50E7D2C-D520-4BC3-4B98-47BE44648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6552728" cy="44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54741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