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66" d="100"/>
          <a:sy n="66" d="100"/>
        </p:scale>
        <p:origin x="498" y="30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BFFAD22-4C08-6BB7-13E3-2F7CA591A0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2190" y="2976619"/>
            <a:ext cx="6447619" cy="90476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78AD4F-91CF-9E12-218A-B8B90C64F9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711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792080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78B658-2595-28B5-1307-0D2209642C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1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C3BFE4-8BB8-B84F-ECC5-1C68997BB80D}"/>
              </a:ext>
            </a:extLst>
          </p:cNvPr>
          <p:cNvSpPr/>
          <p:nvPr/>
        </p:nvSpPr>
        <p:spPr bwMode="auto">
          <a:xfrm>
            <a:off x="5081904" y="1515775"/>
            <a:ext cx="1238095" cy="4388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CFC228A-1B78-1F84-3C74-E9185A707BE5}"/>
              </a:ext>
            </a:extLst>
          </p:cNvPr>
          <p:cNvSpPr/>
          <p:nvPr/>
        </p:nvSpPr>
        <p:spPr bwMode="auto">
          <a:xfrm>
            <a:off x="5605714" y="3013543"/>
            <a:ext cx="1266666" cy="4388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132C6B1-26F3-0FE1-6DBF-4C7169D3F1BE}"/>
              </a:ext>
            </a:extLst>
          </p:cNvPr>
          <p:cNvSpPr/>
          <p:nvPr/>
        </p:nvSpPr>
        <p:spPr bwMode="auto">
          <a:xfrm>
            <a:off x="5605714" y="4511312"/>
            <a:ext cx="1257142" cy="4292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8868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9214C9-5CA0-72C1-D941-1D42DCCC0B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56395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078DD8E-AE5E-23DC-8E36-0C75A329669B}"/>
              </a:ext>
            </a:extLst>
          </p:cNvPr>
          <p:cNvSpPr/>
          <p:nvPr/>
        </p:nvSpPr>
        <p:spPr bwMode="auto">
          <a:xfrm>
            <a:off x="3445293" y="2782569"/>
            <a:ext cx="571913" cy="189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061F065-A93E-D636-D14E-659B30DA6D38}"/>
              </a:ext>
            </a:extLst>
          </p:cNvPr>
          <p:cNvSpPr/>
          <p:nvPr/>
        </p:nvSpPr>
        <p:spPr bwMode="auto">
          <a:xfrm>
            <a:off x="3932663" y="3329720"/>
            <a:ext cx="721108" cy="189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159BB13-0C2C-A18C-C49C-9BCCDFD700B5}"/>
              </a:ext>
            </a:extLst>
          </p:cNvPr>
          <p:cNvSpPr/>
          <p:nvPr/>
        </p:nvSpPr>
        <p:spPr bwMode="auto">
          <a:xfrm>
            <a:off x="2952950" y="3742569"/>
            <a:ext cx="298389" cy="189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CEA2268-3B77-1384-D5D2-A8CCC7221415}"/>
              </a:ext>
            </a:extLst>
          </p:cNvPr>
          <p:cNvSpPr/>
          <p:nvPr/>
        </p:nvSpPr>
        <p:spPr bwMode="auto">
          <a:xfrm>
            <a:off x="4116670" y="3792310"/>
            <a:ext cx="537101" cy="189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15395EE-6B53-7C9C-3BF3-10BADED8E76F}"/>
              </a:ext>
            </a:extLst>
          </p:cNvPr>
          <p:cNvSpPr/>
          <p:nvPr/>
        </p:nvSpPr>
        <p:spPr bwMode="auto">
          <a:xfrm>
            <a:off x="2430768" y="4170341"/>
            <a:ext cx="288443" cy="1939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AC60E52-E803-8252-57AF-9A913849EFB3}"/>
              </a:ext>
            </a:extLst>
          </p:cNvPr>
          <p:cNvSpPr/>
          <p:nvPr/>
        </p:nvSpPr>
        <p:spPr bwMode="auto">
          <a:xfrm>
            <a:off x="2962896" y="4170341"/>
            <a:ext cx="288443" cy="1939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DAAB9DC-85C0-841B-EECF-B3EC75E90983}"/>
              </a:ext>
            </a:extLst>
          </p:cNvPr>
          <p:cNvSpPr/>
          <p:nvPr/>
        </p:nvSpPr>
        <p:spPr bwMode="auto">
          <a:xfrm>
            <a:off x="3932663" y="4254901"/>
            <a:ext cx="721108" cy="189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A4EBA74-FB34-B5B1-5792-43CB1EFDE319}"/>
              </a:ext>
            </a:extLst>
          </p:cNvPr>
          <p:cNvSpPr/>
          <p:nvPr/>
        </p:nvSpPr>
        <p:spPr bwMode="auto">
          <a:xfrm>
            <a:off x="2063552" y="5418839"/>
            <a:ext cx="680524" cy="189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E6E70E8-6C36-B1CE-FA19-78C35C5E739F}"/>
              </a:ext>
            </a:extLst>
          </p:cNvPr>
          <p:cNvSpPr/>
          <p:nvPr/>
        </p:nvSpPr>
        <p:spPr bwMode="auto">
          <a:xfrm>
            <a:off x="3609407" y="5418839"/>
            <a:ext cx="437638" cy="189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0040580-F7AF-E68B-898E-5112DBB99D28}"/>
              </a:ext>
            </a:extLst>
          </p:cNvPr>
          <p:cNvSpPr/>
          <p:nvPr/>
        </p:nvSpPr>
        <p:spPr bwMode="auto">
          <a:xfrm>
            <a:off x="4758208" y="5418839"/>
            <a:ext cx="149194" cy="1840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272AEB53-70A5-4689-205B-005919E78F45}"/>
              </a:ext>
            </a:extLst>
          </p:cNvPr>
          <p:cNvSpPr/>
          <p:nvPr/>
        </p:nvSpPr>
        <p:spPr bwMode="auto">
          <a:xfrm>
            <a:off x="1809921" y="5801844"/>
            <a:ext cx="680524" cy="189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DA6B30D7-BAAF-3194-C884-0B8B24A44BF7}"/>
              </a:ext>
            </a:extLst>
          </p:cNvPr>
          <p:cNvSpPr/>
          <p:nvPr/>
        </p:nvSpPr>
        <p:spPr bwMode="auto">
          <a:xfrm>
            <a:off x="3609407" y="5801844"/>
            <a:ext cx="437638" cy="189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A00AC178-F9DF-BD27-26B5-C39BB5D56F4B}"/>
              </a:ext>
            </a:extLst>
          </p:cNvPr>
          <p:cNvSpPr/>
          <p:nvPr/>
        </p:nvSpPr>
        <p:spPr bwMode="auto">
          <a:xfrm>
            <a:off x="4703503" y="5801844"/>
            <a:ext cx="283470" cy="189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46804771-64F5-6F46-BFAB-2CAD1F6E6F23}"/>
              </a:ext>
            </a:extLst>
          </p:cNvPr>
          <p:cNvSpPr/>
          <p:nvPr/>
        </p:nvSpPr>
        <p:spPr bwMode="auto">
          <a:xfrm>
            <a:off x="1809921" y="6179875"/>
            <a:ext cx="934155" cy="189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02B03A-2B27-1B59-8FD2-6CB040E6D5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97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EEB894-20FA-1D2F-0C7E-6E379A900DC5}"/>
              </a:ext>
            </a:extLst>
          </p:cNvPr>
          <p:cNvSpPr/>
          <p:nvPr/>
        </p:nvSpPr>
        <p:spPr bwMode="auto">
          <a:xfrm>
            <a:off x="2291428" y="2353319"/>
            <a:ext cx="980952" cy="438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5AC0285-6F16-7130-F44C-77BBB9DDD4C4}"/>
              </a:ext>
            </a:extLst>
          </p:cNvPr>
          <p:cNvSpPr/>
          <p:nvPr/>
        </p:nvSpPr>
        <p:spPr bwMode="auto">
          <a:xfrm>
            <a:off x="8548571" y="2353319"/>
            <a:ext cx="657142" cy="438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EF13DC0-8978-FBC9-4E69-63B1787B8486}"/>
              </a:ext>
            </a:extLst>
          </p:cNvPr>
          <p:cNvSpPr/>
          <p:nvPr/>
        </p:nvSpPr>
        <p:spPr bwMode="auto">
          <a:xfrm>
            <a:off x="4177142" y="3477428"/>
            <a:ext cx="1561904" cy="438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02C3D80-17F0-F526-4B26-C91847687EAE}"/>
              </a:ext>
            </a:extLst>
          </p:cNvPr>
          <p:cNvSpPr/>
          <p:nvPr/>
        </p:nvSpPr>
        <p:spPr bwMode="auto">
          <a:xfrm>
            <a:off x="6110476" y="4592010"/>
            <a:ext cx="1276190" cy="438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29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8A4001-DB54-F85B-3C50-7B12E9696E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139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6D5906-E39F-5415-8483-2F53F8FF266E}"/>
              </a:ext>
            </a:extLst>
          </p:cNvPr>
          <p:cNvSpPr/>
          <p:nvPr/>
        </p:nvSpPr>
        <p:spPr bwMode="auto">
          <a:xfrm>
            <a:off x="3613744" y="2696498"/>
            <a:ext cx="585742" cy="4289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3818A6C-80D5-B8AF-F648-09E205CDC9DA}"/>
              </a:ext>
            </a:extLst>
          </p:cNvPr>
          <p:cNvSpPr/>
          <p:nvPr/>
        </p:nvSpPr>
        <p:spPr bwMode="auto">
          <a:xfrm>
            <a:off x="3613744" y="4167136"/>
            <a:ext cx="585742" cy="4201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303234D-3823-2485-776D-81F27518F7D8}"/>
              </a:ext>
            </a:extLst>
          </p:cNvPr>
          <p:cNvSpPr/>
          <p:nvPr/>
        </p:nvSpPr>
        <p:spPr bwMode="auto">
          <a:xfrm>
            <a:off x="3613744" y="5661248"/>
            <a:ext cx="585742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1582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8D1F59-B8E2-8F80-7B26-C1A044BD77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22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239F80-6951-65C7-5D80-B54F5A5EE42E}"/>
              </a:ext>
            </a:extLst>
          </p:cNvPr>
          <p:cNvSpPr/>
          <p:nvPr/>
        </p:nvSpPr>
        <p:spPr bwMode="auto">
          <a:xfrm>
            <a:off x="7472380" y="2420554"/>
            <a:ext cx="495238" cy="4574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451352-7454-CEF6-D5A2-D6CFB8B1F538}"/>
              </a:ext>
            </a:extLst>
          </p:cNvPr>
          <p:cNvSpPr/>
          <p:nvPr/>
        </p:nvSpPr>
        <p:spPr bwMode="auto">
          <a:xfrm>
            <a:off x="7986666" y="4660097"/>
            <a:ext cx="419047" cy="4669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095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C02A81-7E1B-9DC1-5496-0B7A44DABB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0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ADB6CE-62F7-891F-13F5-94F115B390C7}"/>
              </a:ext>
            </a:extLst>
          </p:cNvPr>
          <p:cNvSpPr/>
          <p:nvPr/>
        </p:nvSpPr>
        <p:spPr bwMode="auto">
          <a:xfrm>
            <a:off x="9434285" y="1286467"/>
            <a:ext cx="495238" cy="4574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2611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E82661-157D-D19B-219A-D9594C148F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98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355D7A-0BDF-9631-3C75-1DFE36CFCCE8}"/>
              </a:ext>
            </a:extLst>
          </p:cNvPr>
          <p:cNvSpPr/>
          <p:nvPr/>
        </p:nvSpPr>
        <p:spPr bwMode="auto">
          <a:xfrm>
            <a:off x="8100952" y="2297092"/>
            <a:ext cx="390476" cy="457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3811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77708B-D63A-93C9-809F-43DDA5E8C0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184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16C7CB-C6CE-AAB4-C506-EAB2CDFCC239}"/>
              </a:ext>
            </a:extLst>
          </p:cNvPr>
          <p:cNvSpPr/>
          <p:nvPr/>
        </p:nvSpPr>
        <p:spPr bwMode="auto">
          <a:xfrm>
            <a:off x="3908019" y="2481009"/>
            <a:ext cx="1763976" cy="4232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4B0BE31-FE07-9A65-3543-F8A771C593AB}"/>
              </a:ext>
            </a:extLst>
          </p:cNvPr>
          <p:cNvSpPr/>
          <p:nvPr/>
        </p:nvSpPr>
        <p:spPr bwMode="auto">
          <a:xfrm>
            <a:off x="8363898" y="2481009"/>
            <a:ext cx="2057972" cy="4232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6D3A42B-7A86-A7FC-8DD5-53058F66DBB8}"/>
              </a:ext>
            </a:extLst>
          </p:cNvPr>
          <p:cNvSpPr/>
          <p:nvPr/>
        </p:nvSpPr>
        <p:spPr bwMode="auto">
          <a:xfrm>
            <a:off x="1271465" y="3212976"/>
            <a:ext cx="3744416" cy="3312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BC0C8B9-333F-EEBA-A255-88A175CF3ED4}"/>
              </a:ext>
            </a:extLst>
          </p:cNvPr>
          <p:cNvSpPr/>
          <p:nvPr/>
        </p:nvSpPr>
        <p:spPr bwMode="auto">
          <a:xfrm>
            <a:off x="6528049" y="3429000"/>
            <a:ext cx="3893822" cy="30963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142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2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7C696F-B1DE-888D-AF3C-32F284B5C7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877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C6E85B-5CBA-DC36-911F-71006F84750D}"/>
              </a:ext>
            </a:extLst>
          </p:cNvPr>
          <p:cNvSpPr/>
          <p:nvPr/>
        </p:nvSpPr>
        <p:spPr bwMode="auto">
          <a:xfrm>
            <a:off x="1547318" y="4505085"/>
            <a:ext cx="4343422" cy="3997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7ABEBB-E1C6-01C3-4FA5-37E17EBDAB9A}"/>
              </a:ext>
            </a:extLst>
          </p:cNvPr>
          <p:cNvSpPr/>
          <p:nvPr/>
        </p:nvSpPr>
        <p:spPr bwMode="auto">
          <a:xfrm>
            <a:off x="1554450" y="5290215"/>
            <a:ext cx="3344934" cy="3854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13ADE5D-1716-AC66-51DA-CBECBF39A898}"/>
              </a:ext>
            </a:extLst>
          </p:cNvPr>
          <p:cNvSpPr/>
          <p:nvPr/>
        </p:nvSpPr>
        <p:spPr bwMode="auto">
          <a:xfrm>
            <a:off x="1547318" y="6046795"/>
            <a:ext cx="5196754" cy="5505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0769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36</cp:revision>
  <dcterms:created xsi:type="dcterms:W3CDTF">2015-09-16T06:52:26Z</dcterms:created>
  <dcterms:modified xsi:type="dcterms:W3CDTF">2023-07-12T10:40:09Z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