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2" r:id="rId3"/>
    <p:sldId id="381" r:id="rId4"/>
    <p:sldId id="380" r:id="rId5"/>
    <p:sldId id="379" r:id="rId6"/>
    <p:sldId id="378" r:id="rId7"/>
    <p:sldId id="377" r:id="rId8"/>
    <p:sldId id="376" r:id="rId9"/>
    <p:sldId id="375" r:id="rId10"/>
    <p:sldId id="374" r:id="rId11"/>
    <p:sldId id="373" r:id="rId12"/>
    <p:sldId id="372" r:id="rId13"/>
    <p:sldId id="371" r:id="rId14"/>
    <p:sldId id="370" r:id="rId15"/>
    <p:sldId id="369" r:id="rId16"/>
    <p:sldId id="368" r:id="rId17"/>
    <p:sldId id="367" r:id="rId18"/>
    <p:sldId id="366" r:id="rId19"/>
    <p:sldId id="365" r:id="rId20"/>
    <p:sldId id="364" r:id="rId2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4" d="100"/>
          <a:sy n="64" d="100"/>
        </p:scale>
        <p:origin x="876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09A230-A70E-4552-6F76-A5143A6D1B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420888"/>
            <a:ext cx="10800000" cy="1726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5AC3CA-35CD-28E3-3FBD-494A787F54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7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9667D9-DAC3-8840-F7AF-689545765080}"/>
              </a:ext>
            </a:extLst>
          </p:cNvPr>
          <p:cNvSpPr/>
          <p:nvPr/>
        </p:nvSpPr>
        <p:spPr bwMode="auto">
          <a:xfrm>
            <a:off x="2158095" y="1678581"/>
            <a:ext cx="1457142" cy="238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F3071A-A5DB-3793-5DDE-B9130CAF4B6E}"/>
              </a:ext>
            </a:extLst>
          </p:cNvPr>
          <p:cNvSpPr/>
          <p:nvPr/>
        </p:nvSpPr>
        <p:spPr bwMode="auto">
          <a:xfrm>
            <a:off x="5443809" y="1678581"/>
            <a:ext cx="657142" cy="229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C23661-C337-DF2F-45C3-51E247C7FE11}"/>
              </a:ext>
            </a:extLst>
          </p:cNvPr>
          <p:cNvSpPr/>
          <p:nvPr/>
        </p:nvSpPr>
        <p:spPr bwMode="auto">
          <a:xfrm>
            <a:off x="8672380" y="1678581"/>
            <a:ext cx="1295238" cy="238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CC160F-CD21-7C61-1FC7-2BD3C179812B}"/>
              </a:ext>
            </a:extLst>
          </p:cNvPr>
          <p:cNvSpPr/>
          <p:nvPr/>
        </p:nvSpPr>
        <p:spPr bwMode="auto">
          <a:xfrm>
            <a:off x="1148571" y="2241936"/>
            <a:ext cx="1438095" cy="1890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7A86B9-DE71-29E0-F08B-A425A851FBB4}"/>
              </a:ext>
            </a:extLst>
          </p:cNvPr>
          <p:cNvSpPr/>
          <p:nvPr/>
        </p:nvSpPr>
        <p:spPr bwMode="auto">
          <a:xfrm>
            <a:off x="4443809" y="2241936"/>
            <a:ext cx="1419047" cy="1890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978F785-369B-D34B-7D7F-CCC80622FA2E}"/>
              </a:ext>
            </a:extLst>
          </p:cNvPr>
          <p:cNvSpPr/>
          <p:nvPr/>
        </p:nvSpPr>
        <p:spPr bwMode="auto">
          <a:xfrm>
            <a:off x="7662857" y="2241936"/>
            <a:ext cx="1438095" cy="1203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042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CA7B16-9DFD-3A02-2B62-C14258BAF9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1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C6631B-D695-2F40-8567-9BB0ED887EEE}"/>
              </a:ext>
            </a:extLst>
          </p:cNvPr>
          <p:cNvSpPr/>
          <p:nvPr/>
        </p:nvSpPr>
        <p:spPr bwMode="auto">
          <a:xfrm>
            <a:off x="1843809" y="1096021"/>
            <a:ext cx="1609523" cy="238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7A46B2-C86C-AAAF-D369-885AAA2A4803}"/>
              </a:ext>
            </a:extLst>
          </p:cNvPr>
          <p:cNvSpPr/>
          <p:nvPr/>
        </p:nvSpPr>
        <p:spPr bwMode="auto">
          <a:xfrm>
            <a:off x="5120000" y="1096021"/>
            <a:ext cx="1619047" cy="238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F54CE6-534B-B02E-7B09-77C191075ABB}"/>
              </a:ext>
            </a:extLst>
          </p:cNvPr>
          <p:cNvSpPr/>
          <p:nvPr/>
        </p:nvSpPr>
        <p:spPr bwMode="auto">
          <a:xfrm>
            <a:off x="8348571" y="1096021"/>
            <a:ext cx="666666" cy="238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804E21-399A-94FC-F323-27D1DE6B9F83}"/>
              </a:ext>
            </a:extLst>
          </p:cNvPr>
          <p:cNvSpPr/>
          <p:nvPr/>
        </p:nvSpPr>
        <p:spPr bwMode="auto">
          <a:xfrm>
            <a:off x="834285" y="1716129"/>
            <a:ext cx="1438095" cy="1202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FC4247E-3EA8-4871-9FBE-CA5E2BF804F9}"/>
              </a:ext>
            </a:extLst>
          </p:cNvPr>
          <p:cNvSpPr/>
          <p:nvPr/>
        </p:nvSpPr>
        <p:spPr bwMode="auto">
          <a:xfrm>
            <a:off x="4100952" y="1716129"/>
            <a:ext cx="1447619" cy="1888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708E1A6-0811-821E-3896-1AAEE935068B}"/>
              </a:ext>
            </a:extLst>
          </p:cNvPr>
          <p:cNvSpPr/>
          <p:nvPr/>
        </p:nvSpPr>
        <p:spPr bwMode="auto">
          <a:xfrm>
            <a:off x="7339047" y="1716129"/>
            <a:ext cx="1447620" cy="1888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66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E8CABE-545D-908A-8ADE-DF678E1093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8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88F212-F9FF-D707-7626-B2130AE49E6F}"/>
              </a:ext>
            </a:extLst>
          </p:cNvPr>
          <p:cNvSpPr/>
          <p:nvPr/>
        </p:nvSpPr>
        <p:spPr bwMode="auto">
          <a:xfrm>
            <a:off x="1034285" y="2318536"/>
            <a:ext cx="2885714" cy="257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77596C-D9ED-9D1A-616D-E73F87B5C5DB}"/>
              </a:ext>
            </a:extLst>
          </p:cNvPr>
          <p:cNvSpPr/>
          <p:nvPr/>
        </p:nvSpPr>
        <p:spPr bwMode="auto">
          <a:xfrm>
            <a:off x="4386666" y="2318536"/>
            <a:ext cx="2609523" cy="257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2D22D2-E0AA-417D-AAB8-748A7C5AE83B}"/>
              </a:ext>
            </a:extLst>
          </p:cNvPr>
          <p:cNvSpPr/>
          <p:nvPr/>
        </p:nvSpPr>
        <p:spPr bwMode="auto">
          <a:xfrm>
            <a:off x="7415238" y="2318536"/>
            <a:ext cx="2752380" cy="257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3C76E6-EE4A-3BE1-FBF9-CB203B32AE72}"/>
              </a:ext>
            </a:extLst>
          </p:cNvPr>
          <p:cNvSpPr/>
          <p:nvPr/>
        </p:nvSpPr>
        <p:spPr bwMode="auto">
          <a:xfrm>
            <a:off x="1034285" y="2929729"/>
            <a:ext cx="1819047" cy="210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9A4559-0FA6-8FDE-B005-B4253D53D605}"/>
              </a:ext>
            </a:extLst>
          </p:cNvPr>
          <p:cNvSpPr/>
          <p:nvPr/>
        </p:nvSpPr>
        <p:spPr bwMode="auto">
          <a:xfrm>
            <a:off x="4386666" y="2929729"/>
            <a:ext cx="1542857" cy="210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BD599D-AEDB-4007-48D0-103161CE15D1}"/>
              </a:ext>
            </a:extLst>
          </p:cNvPr>
          <p:cNvSpPr/>
          <p:nvPr/>
        </p:nvSpPr>
        <p:spPr bwMode="auto">
          <a:xfrm>
            <a:off x="7415238" y="2929729"/>
            <a:ext cx="1542857" cy="210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5E39275-5705-4CA4-CF55-FAF176EBA6F6}"/>
              </a:ext>
            </a:extLst>
          </p:cNvPr>
          <p:cNvSpPr/>
          <p:nvPr/>
        </p:nvSpPr>
        <p:spPr bwMode="auto">
          <a:xfrm>
            <a:off x="1034285" y="3531373"/>
            <a:ext cx="580952" cy="210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7F0EFAE-5064-E5F4-BE03-60DBBBA69F8D}"/>
              </a:ext>
            </a:extLst>
          </p:cNvPr>
          <p:cNvSpPr/>
          <p:nvPr/>
        </p:nvSpPr>
        <p:spPr bwMode="auto">
          <a:xfrm>
            <a:off x="4386666" y="3531373"/>
            <a:ext cx="580952" cy="210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C1324ED-D27E-758F-50BD-68B10B33E1B4}"/>
              </a:ext>
            </a:extLst>
          </p:cNvPr>
          <p:cNvSpPr/>
          <p:nvPr/>
        </p:nvSpPr>
        <p:spPr bwMode="auto">
          <a:xfrm>
            <a:off x="7415238" y="3531373"/>
            <a:ext cx="580952" cy="210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786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0CF8BD-395C-C910-FB88-6D079F721E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7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66856C-7224-5351-E800-3D455526F70D}"/>
              </a:ext>
            </a:extLst>
          </p:cNvPr>
          <p:cNvSpPr/>
          <p:nvPr/>
        </p:nvSpPr>
        <p:spPr bwMode="auto">
          <a:xfrm>
            <a:off x="3977142" y="1898545"/>
            <a:ext cx="523809" cy="229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2085B3-EEAB-273F-9A07-C72513157BF1}"/>
              </a:ext>
            </a:extLst>
          </p:cNvPr>
          <p:cNvSpPr/>
          <p:nvPr/>
        </p:nvSpPr>
        <p:spPr bwMode="auto">
          <a:xfrm>
            <a:off x="9539047" y="1898545"/>
            <a:ext cx="542857" cy="229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E31855-5E50-E573-C8C2-605CA56E414B}"/>
              </a:ext>
            </a:extLst>
          </p:cNvPr>
          <p:cNvSpPr/>
          <p:nvPr/>
        </p:nvSpPr>
        <p:spPr bwMode="auto">
          <a:xfrm>
            <a:off x="3100952" y="2528978"/>
            <a:ext cx="352380" cy="238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F804F5-B38A-8B3E-989A-645C7A495BFE}"/>
              </a:ext>
            </a:extLst>
          </p:cNvPr>
          <p:cNvSpPr/>
          <p:nvPr/>
        </p:nvSpPr>
        <p:spPr bwMode="auto">
          <a:xfrm>
            <a:off x="8748571" y="2528978"/>
            <a:ext cx="209523" cy="238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FB937F-6D8D-A817-A8C3-8006202D577D}"/>
              </a:ext>
            </a:extLst>
          </p:cNvPr>
          <p:cNvSpPr/>
          <p:nvPr/>
        </p:nvSpPr>
        <p:spPr bwMode="auto">
          <a:xfrm>
            <a:off x="10662857" y="2538530"/>
            <a:ext cx="209523" cy="229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F6B1DB2-77A2-AB70-E751-F13425BBA4C3}"/>
              </a:ext>
            </a:extLst>
          </p:cNvPr>
          <p:cNvSpPr/>
          <p:nvPr/>
        </p:nvSpPr>
        <p:spPr bwMode="auto">
          <a:xfrm>
            <a:off x="5081904" y="3168964"/>
            <a:ext cx="209523" cy="238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357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ACC8DA-1E58-49ED-37C8-F1FF32D2C6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1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662393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EC9E88-198D-4E72-37E8-B083F2350E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2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D0B5D1-AF5E-04F7-C6CC-F40B5351B023}"/>
              </a:ext>
            </a:extLst>
          </p:cNvPr>
          <p:cNvSpPr/>
          <p:nvPr/>
        </p:nvSpPr>
        <p:spPr bwMode="auto">
          <a:xfrm>
            <a:off x="977142" y="1128260"/>
            <a:ext cx="7927170" cy="334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D1C4A4-C288-9639-0959-9966008D044C}"/>
              </a:ext>
            </a:extLst>
          </p:cNvPr>
          <p:cNvSpPr/>
          <p:nvPr/>
        </p:nvSpPr>
        <p:spPr bwMode="auto">
          <a:xfrm>
            <a:off x="681904" y="1765570"/>
            <a:ext cx="1314285" cy="210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F3B380-9614-BB7A-640E-75776DC17EDC}"/>
              </a:ext>
            </a:extLst>
          </p:cNvPr>
          <p:cNvSpPr/>
          <p:nvPr/>
        </p:nvSpPr>
        <p:spPr bwMode="auto">
          <a:xfrm>
            <a:off x="681904" y="2329674"/>
            <a:ext cx="8222408" cy="277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91C6CDB-1E55-BE9F-12F1-56D272206FE2}"/>
              </a:ext>
            </a:extLst>
          </p:cNvPr>
          <p:cNvSpPr/>
          <p:nvPr/>
        </p:nvSpPr>
        <p:spPr bwMode="auto">
          <a:xfrm>
            <a:off x="681904" y="2884361"/>
            <a:ext cx="8222408" cy="411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322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D764D1-D2A3-0C99-5678-8727E1E587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2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A03D9D-21F8-2251-DB9A-5E71EC9B584B}"/>
              </a:ext>
            </a:extLst>
          </p:cNvPr>
          <p:cNvSpPr/>
          <p:nvPr/>
        </p:nvSpPr>
        <p:spPr bwMode="auto">
          <a:xfrm>
            <a:off x="1424760" y="1643783"/>
            <a:ext cx="8559671" cy="356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7F765E-1D66-51CE-5940-81009C96F9D1}"/>
              </a:ext>
            </a:extLst>
          </p:cNvPr>
          <p:cNvSpPr/>
          <p:nvPr/>
        </p:nvSpPr>
        <p:spPr bwMode="auto">
          <a:xfrm>
            <a:off x="1177142" y="2223109"/>
            <a:ext cx="1266666" cy="200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6286D1-9A31-2FD1-23D7-BEF45040D1D1}"/>
              </a:ext>
            </a:extLst>
          </p:cNvPr>
          <p:cNvSpPr/>
          <p:nvPr/>
        </p:nvSpPr>
        <p:spPr bwMode="auto">
          <a:xfrm>
            <a:off x="1177142" y="2719732"/>
            <a:ext cx="8028571" cy="276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A82861-08AC-39FD-5D9E-414E45AA7039}"/>
              </a:ext>
            </a:extLst>
          </p:cNvPr>
          <p:cNvSpPr/>
          <p:nvPr/>
        </p:nvSpPr>
        <p:spPr bwMode="auto">
          <a:xfrm>
            <a:off x="1158095" y="3194207"/>
            <a:ext cx="8250273" cy="544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CB333C3-0A6B-A554-7195-63A1A550AE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08" t="28884" r="19552" b="13352"/>
          <a:stretch/>
        </p:blipFill>
        <p:spPr>
          <a:xfrm>
            <a:off x="5668884" y="4016907"/>
            <a:ext cx="6138642" cy="2502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89787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5BC110-4508-D9E9-C38C-260507BA50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6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92DCC3-4006-6A50-D010-F73161C8E0E7}"/>
              </a:ext>
            </a:extLst>
          </p:cNvPr>
          <p:cNvSpPr/>
          <p:nvPr/>
        </p:nvSpPr>
        <p:spPr bwMode="auto">
          <a:xfrm>
            <a:off x="1015238" y="2182329"/>
            <a:ext cx="8753170" cy="416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B5C08B-A531-1CDE-5767-FBA05D37FEF5}"/>
              </a:ext>
            </a:extLst>
          </p:cNvPr>
          <p:cNvSpPr/>
          <p:nvPr/>
        </p:nvSpPr>
        <p:spPr bwMode="auto">
          <a:xfrm>
            <a:off x="1015238" y="2716009"/>
            <a:ext cx="8753170" cy="416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A9750B-3A40-9058-5186-BAD65BCA2B1A}"/>
              </a:ext>
            </a:extLst>
          </p:cNvPr>
          <p:cNvSpPr/>
          <p:nvPr/>
        </p:nvSpPr>
        <p:spPr bwMode="auto">
          <a:xfrm>
            <a:off x="1015238" y="3306848"/>
            <a:ext cx="609523" cy="219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AFE44D3-7B6C-FE79-FCC6-CEA13B8DCFBC}"/>
              </a:ext>
            </a:extLst>
          </p:cNvPr>
          <p:cNvSpPr/>
          <p:nvPr/>
        </p:nvSpPr>
        <p:spPr bwMode="auto">
          <a:xfrm>
            <a:off x="1015238" y="3773838"/>
            <a:ext cx="8753170" cy="476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25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62F297-C16F-FBC7-E382-96ACD2961E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2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B0D726-D6EA-F121-5BDF-7F1F77B18892}"/>
              </a:ext>
            </a:extLst>
          </p:cNvPr>
          <p:cNvSpPr/>
          <p:nvPr/>
        </p:nvSpPr>
        <p:spPr bwMode="auto">
          <a:xfrm>
            <a:off x="1481904" y="2723472"/>
            <a:ext cx="8574536" cy="448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55B407-1103-6696-0BA0-E502722CD461}"/>
              </a:ext>
            </a:extLst>
          </p:cNvPr>
          <p:cNvSpPr/>
          <p:nvPr/>
        </p:nvSpPr>
        <p:spPr bwMode="auto">
          <a:xfrm>
            <a:off x="1481904" y="3441840"/>
            <a:ext cx="8066666" cy="276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5C08DC-CC44-3998-19D4-4991B0114EDB}"/>
              </a:ext>
            </a:extLst>
          </p:cNvPr>
          <p:cNvSpPr/>
          <p:nvPr/>
        </p:nvSpPr>
        <p:spPr bwMode="auto">
          <a:xfrm>
            <a:off x="1343472" y="3953623"/>
            <a:ext cx="8746628" cy="457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CE2D618B-360C-6DC4-FA32-066DE2CC30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036003"/>
            <a:ext cx="5544616" cy="1034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677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75D53C-3C42-7AAE-9177-D0CFD5B3E5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2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0862F6-F6A0-DEFB-683E-4ABEEA569E59}"/>
              </a:ext>
            </a:extLst>
          </p:cNvPr>
          <p:cNvSpPr/>
          <p:nvPr/>
        </p:nvSpPr>
        <p:spPr bwMode="auto">
          <a:xfrm>
            <a:off x="1148570" y="1536638"/>
            <a:ext cx="8259797" cy="401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E3F762-700B-90F9-5651-7E35731790BE}"/>
              </a:ext>
            </a:extLst>
          </p:cNvPr>
          <p:cNvSpPr/>
          <p:nvPr/>
        </p:nvSpPr>
        <p:spPr bwMode="auto">
          <a:xfrm>
            <a:off x="1148571" y="2167558"/>
            <a:ext cx="8057142" cy="277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3AFAA9-0525-234A-72C5-4CF3E7382B6C}"/>
              </a:ext>
            </a:extLst>
          </p:cNvPr>
          <p:cNvSpPr/>
          <p:nvPr/>
        </p:nvSpPr>
        <p:spPr bwMode="auto">
          <a:xfrm>
            <a:off x="1143580" y="2635548"/>
            <a:ext cx="8394289" cy="411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22AF1F0-016F-5A8B-6025-424770CE3E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3429000"/>
            <a:ext cx="5544616" cy="1034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233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D29AA1-3F7B-70BD-B292-416F24EB0F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9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2055DA-A134-301E-F229-D9FF11C3A405}"/>
              </a:ext>
            </a:extLst>
          </p:cNvPr>
          <p:cNvSpPr/>
          <p:nvPr/>
        </p:nvSpPr>
        <p:spPr bwMode="auto">
          <a:xfrm>
            <a:off x="4110476" y="1667962"/>
            <a:ext cx="371427" cy="276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3D8D99-5F5C-C25A-26DC-E902C417626C}"/>
              </a:ext>
            </a:extLst>
          </p:cNvPr>
          <p:cNvSpPr/>
          <p:nvPr/>
        </p:nvSpPr>
        <p:spPr bwMode="auto">
          <a:xfrm>
            <a:off x="8358095" y="1667962"/>
            <a:ext cx="352380" cy="276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437021-7515-C326-F622-92CE3D9BA975}"/>
              </a:ext>
            </a:extLst>
          </p:cNvPr>
          <p:cNvSpPr/>
          <p:nvPr/>
        </p:nvSpPr>
        <p:spPr bwMode="auto">
          <a:xfrm>
            <a:off x="6462857" y="2278121"/>
            <a:ext cx="380952" cy="228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3DDDC4-B00E-2978-5570-8354D18B1865}"/>
              </a:ext>
            </a:extLst>
          </p:cNvPr>
          <p:cNvSpPr/>
          <p:nvPr/>
        </p:nvSpPr>
        <p:spPr bwMode="auto">
          <a:xfrm>
            <a:off x="9243809" y="2278121"/>
            <a:ext cx="209523" cy="228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86B572-483E-11EF-C215-A80588494B85}"/>
              </a:ext>
            </a:extLst>
          </p:cNvPr>
          <p:cNvSpPr/>
          <p:nvPr/>
        </p:nvSpPr>
        <p:spPr bwMode="auto">
          <a:xfrm>
            <a:off x="1967619" y="2821544"/>
            <a:ext cx="361904" cy="286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17F91B9-113C-3822-85DC-1247E4BFFC4A}"/>
              </a:ext>
            </a:extLst>
          </p:cNvPr>
          <p:cNvSpPr/>
          <p:nvPr/>
        </p:nvSpPr>
        <p:spPr bwMode="auto">
          <a:xfrm>
            <a:off x="5320000" y="2850146"/>
            <a:ext cx="209523" cy="238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431D165-CC2B-32F1-5A0E-546923EE583C}"/>
              </a:ext>
            </a:extLst>
          </p:cNvPr>
          <p:cNvSpPr/>
          <p:nvPr/>
        </p:nvSpPr>
        <p:spPr bwMode="auto">
          <a:xfrm>
            <a:off x="3462857" y="3491483"/>
            <a:ext cx="323809" cy="288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DD528B3-E218-9F81-58CA-F4BE86BD1616}"/>
              </a:ext>
            </a:extLst>
          </p:cNvPr>
          <p:cNvSpPr/>
          <p:nvPr/>
        </p:nvSpPr>
        <p:spPr bwMode="auto">
          <a:xfrm>
            <a:off x="4043999" y="3491484"/>
            <a:ext cx="323809" cy="352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717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B30695-9BC6-0E07-4473-1A19281BED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5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D081CF-2BDB-F35A-235A-8B4B078A393D}"/>
              </a:ext>
            </a:extLst>
          </p:cNvPr>
          <p:cNvSpPr/>
          <p:nvPr/>
        </p:nvSpPr>
        <p:spPr bwMode="auto">
          <a:xfrm>
            <a:off x="1291428" y="2240835"/>
            <a:ext cx="7085714" cy="28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461C45-7DBA-892C-894A-19F660AFBB8E}"/>
              </a:ext>
            </a:extLst>
          </p:cNvPr>
          <p:cNvSpPr/>
          <p:nvPr/>
        </p:nvSpPr>
        <p:spPr bwMode="auto">
          <a:xfrm>
            <a:off x="1043809" y="2803702"/>
            <a:ext cx="1400000" cy="209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C9E0FC-1DE1-947C-C624-53F3C2FAB5D9}"/>
              </a:ext>
            </a:extLst>
          </p:cNvPr>
          <p:cNvSpPr/>
          <p:nvPr/>
        </p:nvSpPr>
        <p:spPr bwMode="auto">
          <a:xfrm>
            <a:off x="1043809" y="3309328"/>
            <a:ext cx="7333333" cy="276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548267-E852-EFAC-A290-E3AA963516B6}"/>
              </a:ext>
            </a:extLst>
          </p:cNvPr>
          <p:cNvSpPr/>
          <p:nvPr/>
        </p:nvSpPr>
        <p:spPr bwMode="auto">
          <a:xfrm>
            <a:off x="1015238" y="3746951"/>
            <a:ext cx="7361904" cy="524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624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347C66-61EE-F741-FA1E-F7B0D3A1BC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5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3B42AE-5DBF-4B28-F038-264810559776}"/>
              </a:ext>
            </a:extLst>
          </p:cNvPr>
          <p:cNvSpPr/>
          <p:nvPr/>
        </p:nvSpPr>
        <p:spPr bwMode="auto">
          <a:xfrm>
            <a:off x="2129523" y="1763668"/>
            <a:ext cx="219047" cy="228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984C9D-26EB-906B-B29A-1F64EBF78122}"/>
              </a:ext>
            </a:extLst>
          </p:cNvPr>
          <p:cNvSpPr/>
          <p:nvPr/>
        </p:nvSpPr>
        <p:spPr bwMode="auto">
          <a:xfrm>
            <a:off x="5472380" y="1763668"/>
            <a:ext cx="219047" cy="228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3046ED-E187-BEF7-2C0D-DFCF335BAC8B}"/>
              </a:ext>
            </a:extLst>
          </p:cNvPr>
          <p:cNvSpPr/>
          <p:nvPr/>
        </p:nvSpPr>
        <p:spPr bwMode="auto">
          <a:xfrm>
            <a:off x="8186666" y="1763668"/>
            <a:ext cx="219047" cy="228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EE8436-ADBE-411A-3334-5EA758FEB949}"/>
              </a:ext>
            </a:extLst>
          </p:cNvPr>
          <p:cNvSpPr/>
          <p:nvPr/>
        </p:nvSpPr>
        <p:spPr bwMode="auto">
          <a:xfrm>
            <a:off x="1491428" y="2345496"/>
            <a:ext cx="219047" cy="228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8248F5-5247-96EA-73C5-01138EAAFF1D}"/>
              </a:ext>
            </a:extLst>
          </p:cNvPr>
          <p:cNvSpPr/>
          <p:nvPr/>
        </p:nvSpPr>
        <p:spPr bwMode="auto">
          <a:xfrm>
            <a:off x="4843809" y="2345496"/>
            <a:ext cx="209523" cy="228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C642B4-26A7-44E8-0671-994DD8DF9EC6}"/>
              </a:ext>
            </a:extLst>
          </p:cNvPr>
          <p:cNvSpPr/>
          <p:nvPr/>
        </p:nvSpPr>
        <p:spPr bwMode="auto">
          <a:xfrm>
            <a:off x="8186666" y="2345496"/>
            <a:ext cx="219047" cy="228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C945BEB-98BC-2E12-E469-E1B9800C9E3D}"/>
              </a:ext>
            </a:extLst>
          </p:cNvPr>
          <p:cNvSpPr/>
          <p:nvPr/>
        </p:nvSpPr>
        <p:spPr bwMode="auto">
          <a:xfrm>
            <a:off x="2767619" y="3499615"/>
            <a:ext cx="380952" cy="238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9B224CE-EB00-0AAD-B7F4-143DB8D633AA}"/>
              </a:ext>
            </a:extLst>
          </p:cNvPr>
          <p:cNvSpPr/>
          <p:nvPr/>
        </p:nvSpPr>
        <p:spPr bwMode="auto">
          <a:xfrm>
            <a:off x="8520000" y="3499615"/>
            <a:ext cx="361904" cy="238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FB39A67-55CA-0B05-1AE0-18CA5BC2587D}"/>
              </a:ext>
            </a:extLst>
          </p:cNvPr>
          <p:cNvSpPr/>
          <p:nvPr/>
        </p:nvSpPr>
        <p:spPr bwMode="auto">
          <a:xfrm>
            <a:off x="3081904" y="4081443"/>
            <a:ext cx="380952" cy="238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4542406-BBAE-A99C-764B-1C378FD7C97C}"/>
              </a:ext>
            </a:extLst>
          </p:cNvPr>
          <p:cNvSpPr/>
          <p:nvPr/>
        </p:nvSpPr>
        <p:spPr bwMode="auto">
          <a:xfrm>
            <a:off x="8510476" y="4081443"/>
            <a:ext cx="371428" cy="238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92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07E993-D25D-1E4D-4B6F-5595C6F3D9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3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BEC09D-FD2C-DA2D-A6F2-593B1B846179}"/>
              </a:ext>
            </a:extLst>
          </p:cNvPr>
          <p:cNvSpPr/>
          <p:nvPr/>
        </p:nvSpPr>
        <p:spPr bwMode="auto">
          <a:xfrm>
            <a:off x="5491428" y="1869147"/>
            <a:ext cx="361904" cy="248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CE9677-4333-14AA-FEA2-2473D103A4AB}"/>
              </a:ext>
            </a:extLst>
          </p:cNvPr>
          <p:cNvSpPr/>
          <p:nvPr/>
        </p:nvSpPr>
        <p:spPr bwMode="auto">
          <a:xfrm>
            <a:off x="2329523" y="2699487"/>
            <a:ext cx="361904" cy="248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768CA4-9E74-4A03-2E12-E1693D54E06B}"/>
              </a:ext>
            </a:extLst>
          </p:cNvPr>
          <p:cNvSpPr/>
          <p:nvPr/>
        </p:nvSpPr>
        <p:spPr bwMode="auto">
          <a:xfrm>
            <a:off x="5653333" y="2699487"/>
            <a:ext cx="361904" cy="248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061212-4E11-B5A8-69F7-91F3E4CC0089}"/>
              </a:ext>
            </a:extLst>
          </p:cNvPr>
          <p:cNvSpPr/>
          <p:nvPr/>
        </p:nvSpPr>
        <p:spPr bwMode="auto">
          <a:xfrm>
            <a:off x="8815238" y="2699487"/>
            <a:ext cx="361904" cy="248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C00151-C392-985A-99C0-8FC63EACC87F}"/>
              </a:ext>
            </a:extLst>
          </p:cNvPr>
          <p:cNvSpPr/>
          <p:nvPr/>
        </p:nvSpPr>
        <p:spPr bwMode="auto">
          <a:xfrm>
            <a:off x="6481904" y="3453473"/>
            <a:ext cx="371428" cy="229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2E7A9D-DE90-494E-1589-715B206EE115}"/>
              </a:ext>
            </a:extLst>
          </p:cNvPr>
          <p:cNvSpPr/>
          <p:nvPr/>
        </p:nvSpPr>
        <p:spPr bwMode="auto">
          <a:xfrm>
            <a:off x="1481904" y="4026120"/>
            <a:ext cx="542857" cy="238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2E25F4E-44F6-7545-74EF-5E30D9B6076A}"/>
              </a:ext>
            </a:extLst>
          </p:cNvPr>
          <p:cNvSpPr/>
          <p:nvPr/>
        </p:nvSpPr>
        <p:spPr bwMode="auto">
          <a:xfrm>
            <a:off x="2329523" y="1869147"/>
            <a:ext cx="361904" cy="248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A47FBA5-01FB-06D5-3D90-B3DCC4098F80}"/>
              </a:ext>
            </a:extLst>
          </p:cNvPr>
          <p:cNvSpPr/>
          <p:nvPr/>
        </p:nvSpPr>
        <p:spPr bwMode="auto">
          <a:xfrm>
            <a:off x="8815238" y="1869146"/>
            <a:ext cx="361904" cy="248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661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294E5D-15D0-60E0-F785-A31BC55FF5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6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BB029C-2741-485F-25B0-80DBD1526914}"/>
              </a:ext>
            </a:extLst>
          </p:cNvPr>
          <p:cNvSpPr/>
          <p:nvPr/>
        </p:nvSpPr>
        <p:spPr bwMode="auto">
          <a:xfrm>
            <a:off x="8158095" y="1182009"/>
            <a:ext cx="219047" cy="229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169D89-1747-B0F4-F751-457D41140578}"/>
              </a:ext>
            </a:extLst>
          </p:cNvPr>
          <p:cNvSpPr/>
          <p:nvPr/>
        </p:nvSpPr>
        <p:spPr bwMode="auto">
          <a:xfrm>
            <a:off x="4320000" y="1897951"/>
            <a:ext cx="219047" cy="229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FBDB51-075B-A8FB-EA08-63319BFE78FC}"/>
              </a:ext>
            </a:extLst>
          </p:cNvPr>
          <p:cNvSpPr/>
          <p:nvPr/>
        </p:nvSpPr>
        <p:spPr bwMode="auto">
          <a:xfrm>
            <a:off x="9758095" y="2537526"/>
            <a:ext cx="219047" cy="238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18E48E-A512-39E6-C10D-D5EEAFDC01FA}"/>
              </a:ext>
            </a:extLst>
          </p:cNvPr>
          <p:cNvSpPr/>
          <p:nvPr/>
        </p:nvSpPr>
        <p:spPr bwMode="auto">
          <a:xfrm>
            <a:off x="2129523" y="3119826"/>
            <a:ext cx="542857" cy="229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43C757-FA1C-4E7F-3D35-56C52B3F8571}"/>
              </a:ext>
            </a:extLst>
          </p:cNvPr>
          <p:cNvSpPr/>
          <p:nvPr/>
        </p:nvSpPr>
        <p:spPr bwMode="auto">
          <a:xfrm>
            <a:off x="4358095" y="4236696"/>
            <a:ext cx="1257142" cy="305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610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748E1B-8016-BEDC-A45C-4A681477D7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6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EF7FF8-A4C8-181C-8FDF-D070DA404921}"/>
              </a:ext>
            </a:extLst>
          </p:cNvPr>
          <p:cNvSpPr/>
          <p:nvPr/>
        </p:nvSpPr>
        <p:spPr bwMode="auto">
          <a:xfrm>
            <a:off x="10777142" y="1687245"/>
            <a:ext cx="285715" cy="228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965F2C-B91C-953C-0862-667DF2152559}"/>
              </a:ext>
            </a:extLst>
          </p:cNvPr>
          <p:cNvSpPr/>
          <p:nvPr/>
        </p:nvSpPr>
        <p:spPr bwMode="auto">
          <a:xfrm>
            <a:off x="10729523" y="2221295"/>
            <a:ext cx="333334" cy="305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AC6440-78FD-BF84-0A23-2EB50A57505D}"/>
              </a:ext>
            </a:extLst>
          </p:cNvPr>
          <p:cNvSpPr/>
          <p:nvPr/>
        </p:nvSpPr>
        <p:spPr bwMode="auto">
          <a:xfrm>
            <a:off x="10777142" y="2841174"/>
            <a:ext cx="285715" cy="228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C5C590-DAA8-D251-A739-C93081689F00}"/>
              </a:ext>
            </a:extLst>
          </p:cNvPr>
          <p:cNvSpPr/>
          <p:nvPr/>
        </p:nvSpPr>
        <p:spPr bwMode="auto">
          <a:xfrm>
            <a:off x="10729523" y="3365688"/>
            <a:ext cx="333334" cy="314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111761-F4D6-2F5F-923A-38D9A4DF2882}"/>
              </a:ext>
            </a:extLst>
          </p:cNvPr>
          <p:cNvSpPr/>
          <p:nvPr/>
        </p:nvSpPr>
        <p:spPr bwMode="auto">
          <a:xfrm>
            <a:off x="10729523" y="4519617"/>
            <a:ext cx="333334" cy="305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064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9F855A-D666-98B2-F199-3C54279400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8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6B138A-6A6C-03F7-9A30-E9BC2139ABD9}"/>
              </a:ext>
            </a:extLst>
          </p:cNvPr>
          <p:cNvSpPr/>
          <p:nvPr/>
        </p:nvSpPr>
        <p:spPr bwMode="auto">
          <a:xfrm>
            <a:off x="4758095" y="1705800"/>
            <a:ext cx="238095" cy="247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B27720-8495-2897-7271-E6FF2E4010CD}"/>
              </a:ext>
            </a:extLst>
          </p:cNvPr>
          <p:cNvSpPr/>
          <p:nvPr/>
        </p:nvSpPr>
        <p:spPr bwMode="auto">
          <a:xfrm>
            <a:off x="8091428" y="2849385"/>
            <a:ext cx="257141" cy="257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030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979B66-6FC6-5715-4B24-4F87E60947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7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0C8A35-9AE3-A393-D302-1D2536B39FFE}"/>
              </a:ext>
            </a:extLst>
          </p:cNvPr>
          <p:cNvSpPr/>
          <p:nvPr/>
        </p:nvSpPr>
        <p:spPr bwMode="auto">
          <a:xfrm>
            <a:off x="9234285" y="1134141"/>
            <a:ext cx="238095" cy="247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B10620-0B11-7341-663F-4714D741D5BF}"/>
              </a:ext>
            </a:extLst>
          </p:cNvPr>
          <p:cNvSpPr/>
          <p:nvPr/>
        </p:nvSpPr>
        <p:spPr bwMode="auto">
          <a:xfrm>
            <a:off x="6424761" y="2335900"/>
            <a:ext cx="257142" cy="247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3C47BE-3A43-EA36-E4D7-EBEEFB3FFB74}"/>
              </a:ext>
            </a:extLst>
          </p:cNvPr>
          <p:cNvSpPr/>
          <p:nvPr/>
        </p:nvSpPr>
        <p:spPr bwMode="auto">
          <a:xfrm>
            <a:off x="2815238" y="3537658"/>
            <a:ext cx="295238" cy="247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993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5B00CC-1347-E763-96B9-308B8E2679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3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43BE65-60AB-38DB-BF35-7FF7728D76BF}"/>
              </a:ext>
            </a:extLst>
          </p:cNvPr>
          <p:cNvSpPr/>
          <p:nvPr/>
        </p:nvSpPr>
        <p:spPr bwMode="auto">
          <a:xfrm>
            <a:off x="2910476" y="2281821"/>
            <a:ext cx="209523" cy="219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B41BAF-A536-5746-99C8-04B2058361D5}"/>
              </a:ext>
            </a:extLst>
          </p:cNvPr>
          <p:cNvSpPr/>
          <p:nvPr/>
        </p:nvSpPr>
        <p:spPr bwMode="auto">
          <a:xfrm>
            <a:off x="5881904" y="2272260"/>
            <a:ext cx="361904" cy="23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7359ED-082A-D740-1AA4-AEC74F3F56DD}"/>
              </a:ext>
            </a:extLst>
          </p:cNvPr>
          <p:cNvSpPr/>
          <p:nvPr/>
        </p:nvSpPr>
        <p:spPr bwMode="auto">
          <a:xfrm>
            <a:off x="9415238" y="2272260"/>
            <a:ext cx="219047" cy="23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A5BC2B-C7FB-E94C-2A4E-D8E89A7D6AFA}"/>
              </a:ext>
            </a:extLst>
          </p:cNvPr>
          <p:cNvSpPr/>
          <p:nvPr/>
        </p:nvSpPr>
        <p:spPr bwMode="auto">
          <a:xfrm>
            <a:off x="2910476" y="2845904"/>
            <a:ext cx="209523" cy="23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ED8E76-A5AE-DA1E-E000-5F623297CC11}"/>
              </a:ext>
            </a:extLst>
          </p:cNvPr>
          <p:cNvSpPr/>
          <p:nvPr/>
        </p:nvSpPr>
        <p:spPr bwMode="auto">
          <a:xfrm>
            <a:off x="6186666" y="2845904"/>
            <a:ext cx="209523" cy="23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1BF96B5-A421-BCD6-046E-5F4F5714B97D}"/>
              </a:ext>
            </a:extLst>
          </p:cNvPr>
          <p:cNvSpPr/>
          <p:nvPr/>
        </p:nvSpPr>
        <p:spPr bwMode="auto">
          <a:xfrm>
            <a:off x="9415238" y="2855465"/>
            <a:ext cx="219047" cy="229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6357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39</cp:revision>
  <dcterms:created xsi:type="dcterms:W3CDTF">2015-09-16T06:52:26Z</dcterms:created>
  <dcterms:modified xsi:type="dcterms:W3CDTF">2023-07-13T08:45:26Z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