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319CC2-8355-2F7C-765D-6FD9DB716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952" y="2986143"/>
            <a:ext cx="8438095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5C1C6-8ACC-2085-126B-9AB8A7196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D7636-77AF-6768-B414-CB7E0BF7E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1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53B05-B510-B13A-1B74-1CB3C7518DD6}"/>
              </a:ext>
            </a:extLst>
          </p:cNvPr>
          <p:cNvSpPr/>
          <p:nvPr/>
        </p:nvSpPr>
        <p:spPr bwMode="auto">
          <a:xfrm>
            <a:off x="8106734" y="1225474"/>
            <a:ext cx="523881" cy="49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A9A703-514C-E204-C2AC-DE27DA7779CA}"/>
              </a:ext>
            </a:extLst>
          </p:cNvPr>
          <p:cNvSpPr/>
          <p:nvPr/>
        </p:nvSpPr>
        <p:spPr bwMode="auto">
          <a:xfrm>
            <a:off x="3828365" y="2370482"/>
            <a:ext cx="585001" cy="51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E61046-CCB3-CFE3-41BC-96DE61CCB1D3}"/>
              </a:ext>
            </a:extLst>
          </p:cNvPr>
          <p:cNvSpPr/>
          <p:nvPr/>
        </p:nvSpPr>
        <p:spPr bwMode="auto">
          <a:xfrm>
            <a:off x="7774942" y="3585414"/>
            <a:ext cx="323060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BEA7A0-DA1F-F8D3-40AD-2BACA504BF80}"/>
              </a:ext>
            </a:extLst>
          </p:cNvPr>
          <p:cNvSpPr/>
          <p:nvPr/>
        </p:nvSpPr>
        <p:spPr bwMode="auto">
          <a:xfrm>
            <a:off x="4395904" y="4730421"/>
            <a:ext cx="314329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689186-8693-9585-98F7-C45B1D1356CF}"/>
              </a:ext>
            </a:extLst>
          </p:cNvPr>
          <p:cNvSpPr/>
          <p:nvPr/>
        </p:nvSpPr>
        <p:spPr bwMode="auto">
          <a:xfrm>
            <a:off x="3819634" y="5875429"/>
            <a:ext cx="890599" cy="48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5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EB761-7667-5807-DB0C-26AE608B3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7A5AD-FBC0-B234-0DEB-60F954C6277D}"/>
              </a:ext>
            </a:extLst>
          </p:cNvPr>
          <p:cNvSpPr/>
          <p:nvPr/>
        </p:nvSpPr>
        <p:spPr bwMode="auto">
          <a:xfrm>
            <a:off x="8052772" y="1283111"/>
            <a:ext cx="328465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3B8DB-FB71-374C-C86D-F0096B2C310A}"/>
              </a:ext>
            </a:extLst>
          </p:cNvPr>
          <p:cNvSpPr/>
          <p:nvPr/>
        </p:nvSpPr>
        <p:spPr bwMode="auto">
          <a:xfrm>
            <a:off x="2167024" y="2429777"/>
            <a:ext cx="328465" cy="40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FB0ED-0285-381C-7BDD-2EDEE9B30B38}"/>
              </a:ext>
            </a:extLst>
          </p:cNvPr>
          <p:cNvSpPr/>
          <p:nvPr/>
        </p:nvSpPr>
        <p:spPr bwMode="auto">
          <a:xfrm>
            <a:off x="5629229" y="3603111"/>
            <a:ext cx="843357" cy="48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515903-743C-66EC-16E3-81312EF57FCE}"/>
              </a:ext>
            </a:extLst>
          </p:cNvPr>
          <p:cNvSpPr/>
          <p:nvPr/>
        </p:nvSpPr>
        <p:spPr bwMode="auto">
          <a:xfrm>
            <a:off x="5593719" y="4767555"/>
            <a:ext cx="905499" cy="48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F5224-442E-24EE-AB6F-84E1DAB1D1B9}"/>
              </a:ext>
            </a:extLst>
          </p:cNvPr>
          <p:cNvSpPr/>
          <p:nvPr/>
        </p:nvSpPr>
        <p:spPr bwMode="auto">
          <a:xfrm>
            <a:off x="2726303" y="5940888"/>
            <a:ext cx="887744" cy="48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22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11187-F1B2-0197-9444-FFCA78BB4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69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0397D-D0F4-438B-4BC2-352DB57DF5B4}"/>
              </a:ext>
            </a:extLst>
          </p:cNvPr>
          <p:cNvSpPr/>
          <p:nvPr/>
        </p:nvSpPr>
        <p:spPr bwMode="auto">
          <a:xfrm>
            <a:off x="5472052" y="2736526"/>
            <a:ext cx="202214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558F9-4846-18BF-9AFC-7B093B8E639C}"/>
              </a:ext>
            </a:extLst>
          </p:cNvPr>
          <p:cNvSpPr/>
          <p:nvPr/>
        </p:nvSpPr>
        <p:spPr bwMode="auto">
          <a:xfrm>
            <a:off x="6196655" y="2736526"/>
            <a:ext cx="202214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592445-EDE7-6AF0-1C05-80BFD6FE3740}"/>
              </a:ext>
            </a:extLst>
          </p:cNvPr>
          <p:cNvSpPr/>
          <p:nvPr/>
        </p:nvSpPr>
        <p:spPr bwMode="auto">
          <a:xfrm>
            <a:off x="5466435" y="3472682"/>
            <a:ext cx="207832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552A44-C2CA-7D13-EC67-F0BC234A8809}"/>
              </a:ext>
            </a:extLst>
          </p:cNvPr>
          <p:cNvSpPr/>
          <p:nvPr/>
        </p:nvSpPr>
        <p:spPr bwMode="auto">
          <a:xfrm>
            <a:off x="6191038" y="3472682"/>
            <a:ext cx="207832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8BAEB-36BE-34AA-9261-9F9355C80711}"/>
              </a:ext>
            </a:extLst>
          </p:cNvPr>
          <p:cNvSpPr/>
          <p:nvPr/>
        </p:nvSpPr>
        <p:spPr bwMode="auto">
          <a:xfrm>
            <a:off x="5466435" y="4208839"/>
            <a:ext cx="207832" cy="24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65F21-3987-6E46-263A-C03CF1C9E85F}"/>
              </a:ext>
            </a:extLst>
          </p:cNvPr>
          <p:cNvSpPr/>
          <p:nvPr/>
        </p:nvSpPr>
        <p:spPr bwMode="auto">
          <a:xfrm>
            <a:off x="6196655" y="4208839"/>
            <a:ext cx="202214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F28ACE-263B-FF2E-0650-E087CEDA54E7}"/>
              </a:ext>
            </a:extLst>
          </p:cNvPr>
          <p:cNvSpPr/>
          <p:nvPr/>
        </p:nvSpPr>
        <p:spPr bwMode="auto">
          <a:xfrm>
            <a:off x="5466435" y="4939375"/>
            <a:ext cx="202214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44778-5CC7-0B98-E4F2-2C3581F40C31}"/>
              </a:ext>
            </a:extLst>
          </p:cNvPr>
          <p:cNvSpPr/>
          <p:nvPr/>
        </p:nvSpPr>
        <p:spPr bwMode="auto">
          <a:xfrm>
            <a:off x="6191038" y="4933756"/>
            <a:ext cx="207832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02C64F-67A0-8EA4-428B-9B6DDF61BDFD}"/>
              </a:ext>
            </a:extLst>
          </p:cNvPr>
          <p:cNvSpPr/>
          <p:nvPr/>
        </p:nvSpPr>
        <p:spPr bwMode="auto">
          <a:xfrm>
            <a:off x="5472052" y="5669912"/>
            <a:ext cx="202214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FA89C3-4C19-16B4-30B1-C035F3975001}"/>
              </a:ext>
            </a:extLst>
          </p:cNvPr>
          <p:cNvSpPr/>
          <p:nvPr/>
        </p:nvSpPr>
        <p:spPr bwMode="auto">
          <a:xfrm>
            <a:off x="6213507" y="5675531"/>
            <a:ext cx="174129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09A760-09A6-6308-4C7E-93D202E84EA3}"/>
              </a:ext>
            </a:extLst>
          </p:cNvPr>
          <p:cNvSpPr/>
          <p:nvPr/>
        </p:nvSpPr>
        <p:spPr bwMode="auto">
          <a:xfrm>
            <a:off x="5472052" y="6400448"/>
            <a:ext cx="202214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A08661-3C22-4E03-729A-939AB6358D81}"/>
              </a:ext>
            </a:extLst>
          </p:cNvPr>
          <p:cNvSpPr/>
          <p:nvPr/>
        </p:nvSpPr>
        <p:spPr bwMode="auto">
          <a:xfrm>
            <a:off x="6196655" y="6406068"/>
            <a:ext cx="202214" cy="252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2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EB030-8885-97A6-361B-5BDCFA443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6847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581A3-DB2F-F063-E6B8-C23260E66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9686F-832D-87ED-1D90-91ADF32EAC8E}"/>
              </a:ext>
            </a:extLst>
          </p:cNvPr>
          <p:cNvSpPr/>
          <p:nvPr/>
        </p:nvSpPr>
        <p:spPr bwMode="auto">
          <a:xfrm>
            <a:off x="2414406" y="2157365"/>
            <a:ext cx="307275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EA659-A13B-8AF2-DF63-B042459D697D}"/>
              </a:ext>
            </a:extLst>
          </p:cNvPr>
          <p:cNvSpPr/>
          <p:nvPr/>
        </p:nvSpPr>
        <p:spPr bwMode="auto">
          <a:xfrm>
            <a:off x="3590833" y="2148585"/>
            <a:ext cx="272158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D7119-30A1-4891-0C4C-CA35B61E1B3E}"/>
              </a:ext>
            </a:extLst>
          </p:cNvPr>
          <p:cNvSpPr/>
          <p:nvPr/>
        </p:nvSpPr>
        <p:spPr bwMode="auto">
          <a:xfrm>
            <a:off x="9508087" y="2148585"/>
            <a:ext cx="272158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68EC2-9578-C696-4462-D164341D1821}"/>
              </a:ext>
            </a:extLst>
          </p:cNvPr>
          <p:cNvSpPr/>
          <p:nvPr/>
        </p:nvSpPr>
        <p:spPr bwMode="auto">
          <a:xfrm>
            <a:off x="1281875" y="3123219"/>
            <a:ext cx="316055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E3A22B-C1F9-76C6-EC9C-D8C52251245E}"/>
              </a:ext>
            </a:extLst>
          </p:cNvPr>
          <p:cNvSpPr/>
          <p:nvPr/>
        </p:nvSpPr>
        <p:spPr bwMode="auto">
          <a:xfrm>
            <a:off x="6979647" y="3123219"/>
            <a:ext cx="272158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AF1CF4-A58C-AE41-8E65-022D12D2ACBC}"/>
              </a:ext>
            </a:extLst>
          </p:cNvPr>
          <p:cNvSpPr/>
          <p:nvPr/>
        </p:nvSpPr>
        <p:spPr bwMode="auto">
          <a:xfrm>
            <a:off x="8077060" y="3123219"/>
            <a:ext cx="324833" cy="40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FC310A-1035-1F9D-0982-096BC921D1B2}"/>
              </a:ext>
            </a:extLst>
          </p:cNvPr>
          <p:cNvSpPr/>
          <p:nvPr/>
        </p:nvSpPr>
        <p:spPr bwMode="auto">
          <a:xfrm>
            <a:off x="6874295" y="4018829"/>
            <a:ext cx="561875" cy="50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17796B-B806-1E99-15CE-945BFE63F73F}"/>
              </a:ext>
            </a:extLst>
          </p:cNvPr>
          <p:cNvSpPr/>
          <p:nvPr/>
        </p:nvSpPr>
        <p:spPr bwMode="auto">
          <a:xfrm>
            <a:off x="4697026" y="5002243"/>
            <a:ext cx="561875" cy="50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5E17F3-F84E-0404-5890-A06F5804B5B6}"/>
              </a:ext>
            </a:extLst>
          </p:cNvPr>
          <p:cNvSpPr/>
          <p:nvPr/>
        </p:nvSpPr>
        <p:spPr bwMode="auto">
          <a:xfrm>
            <a:off x="2484641" y="5959317"/>
            <a:ext cx="465303" cy="50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2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AF5AA-AC19-E84C-D274-F58219EC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21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1D210F-3A92-9A04-3DBF-74208F637787}"/>
              </a:ext>
            </a:extLst>
          </p:cNvPr>
          <p:cNvSpPr/>
          <p:nvPr/>
        </p:nvSpPr>
        <p:spPr bwMode="auto">
          <a:xfrm>
            <a:off x="1415835" y="6214117"/>
            <a:ext cx="3208892" cy="31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CBFEDF3-4F4D-F7D8-D965-F08176D0F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888" y="3020356"/>
            <a:ext cx="5616268" cy="296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9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517DD-BBBA-B5FA-0D2B-707D74F74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8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C857A5-84A2-60B7-CC24-51F388CB51DD}"/>
              </a:ext>
            </a:extLst>
          </p:cNvPr>
          <p:cNvSpPr/>
          <p:nvPr/>
        </p:nvSpPr>
        <p:spPr bwMode="auto">
          <a:xfrm>
            <a:off x="1526059" y="5532292"/>
            <a:ext cx="2327059" cy="38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C2DB43-1CF3-CFE2-7E69-A4AEDBB0E7E5}"/>
              </a:ext>
            </a:extLst>
          </p:cNvPr>
          <p:cNvSpPr/>
          <p:nvPr/>
        </p:nvSpPr>
        <p:spPr bwMode="auto">
          <a:xfrm>
            <a:off x="1533068" y="6240891"/>
            <a:ext cx="5138996" cy="37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5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