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84DD2C3-EA3D-BB85-4966-64FD84B44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524" y="3014714"/>
            <a:ext cx="6380952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0BC69-C0F4-AED5-E1C1-1D89A5DB99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2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C595A8-4471-6729-56E3-DF796D57BF1D}"/>
              </a:ext>
            </a:extLst>
          </p:cNvPr>
          <p:cNvSpPr/>
          <p:nvPr/>
        </p:nvSpPr>
        <p:spPr bwMode="auto">
          <a:xfrm>
            <a:off x="1317972" y="2204971"/>
            <a:ext cx="6218187" cy="450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054C08-3FE7-DD1C-BED5-9498C609C13B}"/>
              </a:ext>
            </a:extLst>
          </p:cNvPr>
          <p:cNvSpPr/>
          <p:nvPr/>
        </p:nvSpPr>
        <p:spPr bwMode="auto">
          <a:xfrm>
            <a:off x="1299574" y="3189507"/>
            <a:ext cx="3827031" cy="50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229C22-BE4F-15DC-2154-26C69AE13341}"/>
              </a:ext>
            </a:extLst>
          </p:cNvPr>
          <p:cNvSpPr/>
          <p:nvPr/>
        </p:nvSpPr>
        <p:spPr bwMode="auto">
          <a:xfrm>
            <a:off x="1317973" y="4174044"/>
            <a:ext cx="3808632" cy="50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9930F1-9501-404B-8811-0FA027C5C870}"/>
              </a:ext>
            </a:extLst>
          </p:cNvPr>
          <p:cNvSpPr/>
          <p:nvPr/>
        </p:nvSpPr>
        <p:spPr bwMode="auto">
          <a:xfrm>
            <a:off x="1308774" y="5167782"/>
            <a:ext cx="7163490" cy="48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E70ACD2-2947-678F-8280-F5A9E30FAE91}"/>
              </a:ext>
            </a:extLst>
          </p:cNvPr>
          <p:cNvSpPr/>
          <p:nvPr/>
        </p:nvSpPr>
        <p:spPr bwMode="auto">
          <a:xfrm>
            <a:off x="1373171" y="6161520"/>
            <a:ext cx="2980668" cy="50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58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87D769-7D85-A86A-87A0-FD664F21BD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2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06B5F8-6283-8361-11F0-926AD2780C21}"/>
              </a:ext>
            </a:extLst>
          </p:cNvPr>
          <p:cNvSpPr/>
          <p:nvPr/>
        </p:nvSpPr>
        <p:spPr bwMode="auto">
          <a:xfrm>
            <a:off x="2764185" y="6124744"/>
            <a:ext cx="615933" cy="41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D1520F-D413-6225-DE9B-29698E5CA03A}"/>
              </a:ext>
            </a:extLst>
          </p:cNvPr>
          <p:cNvSpPr/>
          <p:nvPr/>
        </p:nvSpPr>
        <p:spPr bwMode="auto">
          <a:xfrm>
            <a:off x="5968825" y="6124744"/>
            <a:ext cx="589153" cy="41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326D5C-C75A-BA80-1FB1-75D04A16F4DE}"/>
              </a:ext>
            </a:extLst>
          </p:cNvPr>
          <p:cNvSpPr/>
          <p:nvPr/>
        </p:nvSpPr>
        <p:spPr bwMode="auto">
          <a:xfrm>
            <a:off x="9110980" y="6124744"/>
            <a:ext cx="589153" cy="41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27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C879A-C7FA-C131-CFB2-F1330D64CA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9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8DD97C-11DC-6A42-535B-E60937AFDB27}"/>
              </a:ext>
            </a:extLst>
          </p:cNvPr>
          <p:cNvSpPr/>
          <p:nvPr/>
        </p:nvSpPr>
        <p:spPr bwMode="auto">
          <a:xfrm>
            <a:off x="6888467" y="4393917"/>
            <a:ext cx="1329117" cy="368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599B02-2D90-A625-88CA-9B7CEBE08D25}"/>
              </a:ext>
            </a:extLst>
          </p:cNvPr>
          <p:cNvSpPr/>
          <p:nvPr/>
        </p:nvSpPr>
        <p:spPr bwMode="auto">
          <a:xfrm>
            <a:off x="1183487" y="5361869"/>
            <a:ext cx="681598" cy="361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EC66B7-3FCB-FB5C-8360-65573D2C0A89}"/>
              </a:ext>
            </a:extLst>
          </p:cNvPr>
          <p:cNvSpPr/>
          <p:nvPr/>
        </p:nvSpPr>
        <p:spPr bwMode="auto">
          <a:xfrm>
            <a:off x="2287676" y="6220757"/>
            <a:ext cx="245375" cy="313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B36D93-B855-FD58-0D37-C2D0C2DC44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61B229-7399-8FCC-236F-85D93392CCC1}"/>
              </a:ext>
            </a:extLst>
          </p:cNvPr>
          <p:cNvSpPr/>
          <p:nvPr/>
        </p:nvSpPr>
        <p:spPr bwMode="auto">
          <a:xfrm>
            <a:off x="6500952" y="1286658"/>
            <a:ext cx="609523" cy="514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EC84E4-D76D-E417-8AE3-D9D254874AFC}"/>
              </a:ext>
            </a:extLst>
          </p:cNvPr>
          <p:cNvSpPr/>
          <p:nvPr/>
        </p:nvSpPr>
        <p:spPr bwMode="auto">
          <a:xfrm>
            <a:off x="4900952" y="2564364"/>
            <a:ext cx="609523" cy="7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3F7B79-4AE9-9316-4295-2949A15CD2A3}"/>
              </a:ext>
            </a:extLst>
          </p:cNvPr>
          <p:cNvSpPr/>
          <p:nvPr/>
        </p:nvSpPr>
        <p:spPr bwMode="auto">
          <a:xfrm>
            <a:off x="9167619" y="3489271"/>
            <a:ext cx="638095" cy="43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B37AFC-4A4F-F10C-A4D4-B83302A7B640}"/>
              </a:ext>
            </a:extLst>
          </p:cNvPr>
          <p:cNvSpPr/>
          <p:nvPr/>
        </p:nvSpPr>
        <p:spPr bwMode="auto">
          <a:xfrm>
            <a:off x="4872380" y="4566739"/>
            <a:ext cx="342857" cy="43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960CEB-78C4-DDDD-87BF-FD7A88B23102}"/>
              </a:ext>
            </a:extLst>
          </p:cNvPr>
          <p:cNvSpPr/>
          <p:nvPr/>
        </p:nvSpPr>
        <p:spPr bwMode="auto">
          <a:xfrm>
            <a:off x="3948571" y="5567927"/>
            <a:ext cx="628571" cy="562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45D66-A32D-D37B-AE57-CA81F927CD5A}"/>
              </a:ext>
            </a:extLst>
          </p:cNvPr>
          <p:cNvSpPr/>
          <p:nvPr/>
        </p:nvSpPr>
        <p:spPr bwMode="auto">
          <a:xfrm>
            <a:off x="8834285" y="5653743"/>
            <a:ext cx="342857" cy="429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18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DEE10B-B77D-DDFA-75BA-6F15DF8CC6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9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9FEDC7-8190-CE56-78E7-D53F975CFB8D}"/>
              </a:ext>
            </a:extLst>
          </p:cNvPr>
          <p:cNvSpPr/>
          <p:nvPr/>
        </p:nvSpPr>
        <p:spPr bwMode="auto">
          <a:xfrm>
            <a:off x="3825338" y="2338325"/>
            <a:ext cx="847721" cy="41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BB502E-8358-6B53-666C-97AAA8DF90A3}"/>
              </a:ext>
            </a:extLst>
          </p:cNvPr>
          <p:cNvSpPr/>
          <p:nvPr/>
        </p:nvSpPr>
        <p:spPr bwMode="auto">
          <a:xfrm>
            <a:off x="7876555" y="2338325"/>
            <a:ext cx="2587781" cy="41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229793-1972-6245-0410-B212E57539E6}"/>
              </a:ext>
            </a:extLst>
          </p:cNvPr>
          <p:cNvSpPr/>
          <p:nvPr/>
        </p:nvSpPr>
        <p:spPr bwMode="auto">
          <a:xfrm>
            <a:off x="3504096" y="3490325"/>
            <a:ext cx="571096" cy="8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9B9929-643C-EF71-49FB-D526AC0F602D}"/>
              </a:ext>
            </a:extLst>
          </p:cNvPr>
          <p:cNvSpPr/>
          <p:nvPr/>
        </p:nvSpPr>
        <p:spPr bwMode="auto">
          <a:xfrm>
            <a:off x="8135334" y="3490325"/>
            <a:ext cx="562172" cy="8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50FE5D3-998C-2424-8018-487D3FCB6952}"/>
              </a:ext>
            </a:extLst>
          </p:cNvPr>
          <p:cNvSpPr/>
          <p:nvPr/>
        </p:nvSpPr>
        <p:spPr bwMode="auto">
          <a:xfrm>
            <a:off x="2063552" y="4311907"/>
            <a:ext cx="3177759" cy="22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EA3988D-6AC9-152C-58AD-7E215101DD92}"/>
              </a:ext>
            </a:extLst>
          </p:cNvPr>
          <p:cNvSpPr/>
          <p:nvPr/>
        </p:nvSpPr>
        <p:spPr bwMode="auto">
          <a:xfrm>
            <a:off x="6312024" y="4115440"/>
            <a:ext cx="3456384" cy="26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21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4739C3-00E2-66F2-9D9A-43E3FCF1A1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2DDC58-A297-4DD8-9160-77947F138606}"/>
              </a:ext>
            </a:extLst>
          </p:cNvPr>
          <p:cNvSpPr/>
          <p:nvPr/>
        </p:nvSpPr>
        <p:spPr bwMode="auto">
          <a:xfrm>
            <a:off x="2638806" y="1394068"/>
            <a:ext cx="1058651" cy="364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ED6BCF-D73E-4384-844A-88527FEA0010}"/>
              </a:ext>
            </a:extLst>
          </p:cNvPr>
          <p:cNvSpPr/>
          <p:nvPr/>
        </p:nvSpPr>
        <p:spPr bwMode="auto">
          <a:xfrm>
            <a:off x="6931308" y="1196752"/>
            <a:ext cx="1324932" cy="635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9E3499-58F7-4930-6594-57A641146E29}"/>
              </a:ext>
            </a:extLst>
          </p:cNvPr>
          <p:cNvSpPr/>
          <p:nvPr/>
        </p:nvSpPr>
        <p:spPr bwMode="auto">
          <a:xfrm>
            <a:off x="2341060" y="2279586"/>
            <a:ext cx="529325" cy="446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E266F7-ACA2-E79C-9CAE-25AEA7ECCE8D}"/>
              </a:ext>
            </a:extLst>
          </p:cNvPr>
          <p:cNvSpPr/>
          <p:nvPr/>
        </p:nvSpPr>
        <p:spPr bwMode="auto">
          <a:xfrm>
            <a:off x="6633562" y="2279586"/>
            <a:ext cx="529325" cy="446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D3A8EFF-02E9-DB47-4086-2A806B624015}"/>
              </a:ext>
            </a:extLst>
          </p:cNvPr>
          <p:cNvSpPr/>
          <p:nvPr/>
        </p:nvSpPr>
        <p:spPr bwMode="auto">
          <a:xfrm>
            <a:off x="1127448" y="3065791"/>
            <a:ext cx="2808312" cy="3531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25A4CBB-46C6-355C-2047-FEA9D2F5871F}"/>
              </a:ext>
            </a:extLst>
          </p:cNvPr>
          <p:cNvSpPr/>
          <p:nvPr/>
        </p:nvSpPr>
        <p:spPr bwMode="auto">
          <a:xfrm>
            <a:off x="4943873" y="3065791"/>
            <a:ext cx="3168352" cy="3531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91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5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6C130-89FB-7B38-381A-0999122BE6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7DCB95-8ED8-F918-CFA5-86FD4F09CF8E}"/>
              </a:ext>
            </a:extLst>
          </p:cNvPr>
          <p:cNvSpPr/>
          <p:nvPr/>
        </p:nvSpPr>
        <p:spPr bwMode="auto">
          <a:xfrm>
            <a:off x="6748571" y="2470321"/>
            <a:ext cx="485714" cy="458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50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8A4409-D07B-C2D7-C1B9-8CBC91086A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1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65059F-C27A-83A0-E603-6E72B7423DA0}"/>
              </a:ext>
            </a:extLst>
          </p:cNvPr>
          <p:cNvSpPr/>
          <p:nvPr/>
        </p:nvSpPr>
        <p:spPr bwMode="auto">
          <a:xfrm>
            <a:off x="10110476" y="2354433"/>
            <a:ext cx="380952" cy="457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84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30CFC7-2931-55B1-FB4C-943AB1552C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15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2570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A7F79-D1E1-6F3C-BEA5-B6A011EC8F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56E4DF-F577-72E1-5A5F-4A6918F6C635}"/>
              </a:ext>
            </a:extLst>
          </p:cNvPr>
          <p:cNvSpPr/>
          <p:nvPr/>
        </p:nvSpPr>
        <p:spPr bwMode="auto">
          <a:xfrm>
            <a:off x="1329523" y="2354989"/>
            <a:ext cx="3933333" cy="52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EC687C-D634-EB2D-B180-57ED8FC12477}"/>
              </a:ext>
            </a:extLst>
          </p:cNvPr>
          <p:cNvSpPr/>
          <p:nvPr/>
        </p:nvSpPr>
        <p:spPr bwMode="auto">
          <a:xfrm>
            <a:off x="1329523" y="3375540"/>
            <a:ext cx="3933333" cy="52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CC6380-B544-8F36-989B-349D399C25EC}"/>
              </a:ext>
            </a:extLst>
          </p:cNvPr>
          <p:cNvSpPr/>
          <p:nvPr/>
        </p:nvSpPr>
        <p:spPr bwMode="auto">
          <a:xfrm>
            <a:off x="1320000" y="4405628"/>
            <a:ext cx="7152264" cy="6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12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2023-07-12T15:06:44Z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