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DD8FCF-34C1-CFDE-4652-4336A3424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238" y="3005190"/>
            <a:ext cx="8409524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17773-651F-197B-8722-4EF59E5ED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13430-F6D5-AD42-A568-EB697EEB4243}"/>
              </a:ext>
            </a:extLst>
          </p:cNvPr>
          <p:cNvSpPr/>
          <p:nvPr/>
        </p:nvSpPr>
        <p:spPr bwMode="auto">
          <a:xfrm>
            <a:off x="5886801" y="5274020"/>
            <a:ext cx="235151" cy="300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4B260-B4F3-E360-3C26-56B0AF097A1E}"/>
              </a:ext>
            </a:extLst>
          </p:cNvPr>
          <p:cNvSpPr/>
          <p:nvPr/>
        </p:nvSpPr>
        <p:spPr bwMode="auto">
          <a:xfrm>
            <a:off x="6807811" y="5280558"/>
            <a:ext cx="241683" cy="28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1EDC6-B7A8-9A9E-B345-DD2215F24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3B316-804E-35D9-D217-2BCCE96918A6}"/>
              </a:ext>
            </a:extLst>
          </p:cNvPr>
          <p:cNvSpPr/>
          <p:nvPr/>
        </p:nvSpPr>
        <p:spPr bwMode="auto">
          <a:xfrm>
            <a:off x="9958095" y="2686411"/>
            <a:ext cx="657142" cy="43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0BC70-9544-AAF1-F8A2-DA10FAAD0AD0}"/>
              </a:ext>
            </a:extLst>
          </p:cNvPr>
          <p:cNvSpPr/>
          <p:nvPr/>
        </p:nvSpPr>
        <p:spPr bwMode="auto">
          <a:xfrm>
            <a:off x="1367619" y="3962696"/>
            <a:ext cx="609523" cy="428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8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29C0E-A60C-29AA-6B6F-D158F4751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22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730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28B07-8E01-C4B4-32CF-BA4C10C18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C06FF-464D-AE27-76B6-9B644408871E}"/>
              </a:ext>
            </a:extLst>
          </p:cNvPr>
          <p:cNvSpPr/>
          <p:nvPr/>
        </p:nvSpPr>
        <p:spPr bwMode="auto">
          <a:xfrm>
            <a:off x="9696400" y="12687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9D5051-E092-A7D5-AEDF-3AADB53B7985}"/>
              </a:ext>
            </a:extLst>
          </p:cNvPr>
          <p:cNvSpPr/>
          <p:nvPr/>
        </p:nvSpPr>
        <p:spPr bwMode="auto">
          <a:xfrm>
            <a:off x="1284524" y="2586211"/>
            <a:ext cx="317544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9ADD47-AE28-68BB-66F2-7BD543E20204}"/>
              </a:ext>
            </a:extLst>
          </p:cNvPr>
          <p:cNvSpPr/>
          <p:nvPr/>
        </p:nvSpPr>
        <p:spPr bwMode="auto">
          <a:xfrm>
            <a:off x="6012412" y="2586211"/>
            <a:ext cx="1446592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B8039C-93A9-6FEA-3F2A-EC7F2FBFCA83}"/>
              </a:ext>
            </a:extLst>
          </p:cNvPr>
          <p:cNvSpPr/>
          <p:nvPr/>
        </p:nvSpPr>
        <p:spPr bwMode="auto">
          <a:xfrm>
            <a:off x="2704654" y="3768202"/>
            <a:ext cx="890889" cy="48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EB987B-AA8E-D0BC-70D4-4F6128C2ABD5}"/>
              </a:ext>
            </a:extLst>
          </p:cNvPr>
          <p:cNvSpPr/>
          <p:nvPr/>
        </p:nvSpPr>
        <p:spPr bwMode="auto">
          <a:xfrm>
            <a:off x="5280295" y="6149825"/>
            <a:ext cx="326365" cy="38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9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B7425-9B83-D52F-32E1-1DA17208A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7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596A39-B781-9647-793D-78A1E5CEF853}"/>
              </a:ext>
            </a:extLst>
          </p:cNvPr>
          <p:cNvSpPr/>
          <p:nvPr/>
        </p:nvSpPr>
        <p:spPr bwMode="auto">
          <a:xfrm>
            <a:off x="3783268" y="6017631"/>
            <a:ext cx="424738" cy="37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3E8E3C8-CB67-4046-412F-6B569A416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98320"/>
            <a:ext cx="2880320" cy="296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3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B0629-EE66-7CE0-C012-F32F48B58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6097602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AEB1D5-773A-210E-C46A-D497034349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141" y="1089381"/>
            <a:ext cx="5680521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0B058FB-0503-9B5C-DF49-7E12CAA443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3156" y="1242125"/>
            <a:ext cx="4508843" cy="405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8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99BF2-5C33-7369-5D87-F08D55B02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2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227A9-B58B-365E-A54D-2B3AB795D6C3}"/>
              </a:ext>
            </a:extLst>
          </p:cNvPr>
          <p:cNvSpPr/>
          <p:nvPr/>
        </p:nvSpPr>
        <p:spPr bwMode="auto">
          <a:xfrm>
            <a:off x="2612775" y="2487789"/>
            <a:ext cx="34069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BEB40-3C1C-D46A-72F5-80FA026A3B00}"/>
              </a:ext>
            </a:extLst>
          </p:cNvPr>
          <p:cNvSpPr/>
          <p:nvPr/>
        </p:nvSpPr>
        <p:spPr bwMode="auto">
          <a:xfrm>
            <a:off x="3833616" y="2487789"/>
            <a:ext cx="34069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C3CA6-761C-7EBE-B017-10AB855843E5}"/>
              </a:ext>
            </a:extLst>
          </p:cNvPr>
          <p:cNvSpPr/>
          <p:nvPr/>
        </p:nvSpPr>
        <p:spPr bwMode="auto">
          <a:xfrm>
            <a:off x="7865228" y="2487789"/>
            <a:ext cx="34069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FE74A9-C6F0-4446-6270-13218F7B6930}"/>
              </a:ext>
            </a:extLst>
          </p:cNvPr>
          <p:cNvSpPr/>
          <p:nvPr/>
        </p:nvSpPr>
        <p:spPr bwMode="auto">
          <a:xfrm>
            <a:off x="9086068" y="2487789"/>
            <a:ext cx="34069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B7AE1-CB0F-D07C-200A-76D18DAFFDC0}"/>
              </a:ext>
            </a:extLst>
          </p:cNvPr>
          <p:cNvSpPr/>
          <p:nvPr/>
        </p:nvSpPr>
        <p:spPr bwMode="auto">
          <a:xfrm>
            <a:off x="2555992" y="3653052"/>
            <a:ext cx="34069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87DF9B-2E26-2F78-4096-DC1CA3D07AAA}"/>
              </a:ext>
            </a:extLst>
          </p:cNvPr>
          <p:cNvSpPr/>
          <p:nvPr/>
        </p:nvSpPr>
        <p:spPr bwMode="auto">
          <a:xfrm>
            <a:off x="3776832" y="3662526"/>
            <a:ext cx="340699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95D31B-41BB-8DAD-91DC-CD9D4593CAE6}"/>
              </a:ext>
            </a:extLst>
          </p:cNvPr>
          <p:cNvSpPr/>
          <p:nvPr/>
        </p:nvSpPr>
        <p:spPr bwMode="auto">
          <a:xfrm>
            <a:off x="7903083" y="3662526"/>
            <a:ext cx="331235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5DDDF8-6627-3411-B3E6-DF2CE2FD0FEB}"/>
              </a:ext>
            </a:extLst>
          </p:cNvPr>
          <p:cNvSpPr/>
          <p:nvPr/>
        </p:nvSpPr>
        <p:spPr bwMode="auto">
          <a:xfrm>
            <a:off x="9133388" y="3662526"/>
            <a:ext cx="340700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92C63E-EA62-580C-0670-DD3A71AEF6CB}"/>
              </a:ext>
            </a:extLst>
          </p:cNvPr>
          <p:cNvSpPr/>
          <p:nvPr/>
        </p:nvSpPr>
        <p:spPr bwMode="auto">
          <a:xfrm>
            <a:off x="2612775" y="4827789"/>
            <a:ext cx="35016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A85CAE-A30E-55D2-C03A-A47353329500}"/>
              </a:ext>
            </a:extLst>
          </p:cNvPr>
          <p:cNvSpPr/>
          <p:nvPr/>
        </p:nvSpPr>
        <p:spPr bwMode="auto">
          <a:xfrm>
            <a:off x="3833616" y="4827789"/>
            <a:ext cx="35016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593AC8-D7B4-B30F-5191-65CCE15D051D}"/>
              </a:ext>
            </a:extLst>
          </p:cNvPr>
          <p:cNvSpPr/>
          <p:nvPr/>
        </p:nvSpPr>
        <p:spPr bwMode="auto">
          <a:xfrm>
            <a:off x="7865228" y="4827789"/>
            <a:ext cx="331234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F95D33-C2F6-FD57-80F4-D86A1DBE3DF5}"/>
              </a:ext>
            </a:extLst>
          </p:cNvPr>
          <p:cNvSpPr/>
          <p:nvPr/>
        </p:nvSpPr>
        <p:spPr bwMode="auto">
          <a:xfrm>
            <a:off x="9086068" y="4827789"/>
            <a:ext cx="35016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7A7A68-5073-DEBA-9AEE-D1EC1CCC5036}"/>
              </a:ext>
            </a:extLst>
          </p:cNvPr>
          <p:cNvSpPr/>
          <p:nvPr/>
        </p:nvSpPr>
        <p:spPr bwMode="auto">
          <a:xfrm>
            <a:off x="2555992" y="5993052"/>
            <a:ext cx="35016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0CF4DE-A37B-0B31-E07B-7F0137406D0D}"/>
              </a:ext>
            </a:extLst>
          </p:cNvPr>
          <p:cNvSpPr/>
          <p:nvPr/>
        </p:nvSpPr>
        <p:spPr bwMode="auto">
          <a:xfrm>
            <a:off x="3786296" y="5993052"/>
            <a:ext cx="340699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AE0ABC-418A-C5D8-2816-1D444277E68E}"/>
              </a:ext>
            </a:extLst>
          </p:cNvPr>
          <p:cNvSpPr/>
          <p:nvPr/>
        </p:nvSpPr>
        <p:spPr bwMode="auto">
          <a:xfrm>
            <a:off x="7931475" y="5993052"/>
            <a:ext cx="293380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65B5F8-C8CF-0A1C-A33B-396A79C6A2DD}"/>
              </a:ext>
            </a:extLst>
          </p:cNvPr>
          <p:cNvSpPr/>
          <p:nvPr/>
        </p:nvSpPr>
        <p:spPr bwMode="auto">
          <a:xfrm>
            <a:off x="9133388" y="5993052"/>
            <a:ext cx="340700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7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