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18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C83469-08EC-A8D6-6D64-8BD859C84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095" y="2976619"/>
            <a:ext cx="7123809" cy="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D8308-B95B-F68E-53E0-F0191B322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4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94153E3-0059-45C0-577C-081CF3C159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794" b="56663"/>
          <a:stretch/>
        </p:blipFill>
        <p:spPr>
          <a:xfrm>
            <a:off x="1559497" y="3183917"/>
            <a:ext cx="2808311" cy="13252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C850801-C1A0-ED12-D16E-B670219FA8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794" b="56663"/>
          <a:stretch/>
        </p:blipFill>
        <p:spPr>
          <a:xfrm>
            <a:off x="5735961" y="3183916"/>
            <a:ext cx="2808312" cy="132520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4FDFC58-FB8F-2BB1-FF7A-7D04E1544D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885" r="56701"/>
          <a:stretch/>
        </p:blipFill>
        <p:spPr>
          <a:xfrm>
            <a:off x="1559497" y="5229200"/>
            <a:ext cx="3024335" cy="10126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784C8AA-1712-2648-9D5E-97CD423710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701" t="88364"/>
          <a:stretch/>
        </p:blipFill>
        <p:spPr>
          <a:xfrm>
            <a:off x="5519937" y="5886000"/>
            <a:ext cx="3024336" cy="35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80008-63E6-7684-1849-0C046A882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7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B7BBB4-AD7A-C3C7-2B10-420CD1E3EE31}"/>
              </a:ext>
            </a:extLst>
          </p:cNvPr>
          <p:cNvSpPr/>
          <p:nvPr/>
        </p:nvSpPr>
        <p:spPr bwMode="auto">
          <a:xfrm>
            <a:off x="1556606" y="6255754"/>
            <a:ext cx="2091517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66ED7EA-0BE7-E600-8B66-CDA0AAE453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534"/>
          <a:stretch/>
        </p:blipFill>
        <p:spPr>
          <a:xfrm>
            <a:off x="2063552" y="3982164"/>
            <a:ext cx="2232248" cy="10896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478871-C1CA-C1DE-47D4-21692F3A2D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534"/>
          <a:stretch/>
        </p:blipFill>
        <p:spPr>
          <a:xfrm>
            <a:off x="5087888" y="3982164"/>
            <a:ext cx="2232248" cy="108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7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709E3-66B1-68EC-CDFD-D1BB493E2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134A9-324A-47DB-0BC8-D2D6AC07D660}"/>
              </a:ext>
            </a:extLst>
          </p:cNvPr>
          <p:cNvSpPr/>
          <p:nvPr/>
        </p:nvSpPr>
        <p:spPr bwMode="auto">
          <a:xfrm>
            <a:off x="1710599" y="5959139"/>
            <a:ext cx="903193" cy="437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DDEC0-3AC8-273D-B36F-AFD6A6C682F5}"/>
              </a:ext>
            </a:extLst>
          </p:cNvPr>
          <p:cNvSpPr/>
          <p:nvPr/>
        </p:nvSpPr>
        <p:spPr bwMode="auto">
          <a:xfrm>
            <a:off x="4063273" y="5959139"/>
            <a:ext cx="910477" cy="437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B5D441-9B54-31C6-4545-433A53F2740E}"/>
              </a:ext>
            </a:extLst>
          </p:cNvPr>
          <p:cNvSpPr/>
          <p:nvPr/>
        </p:nvSpPr>
        <p:spPr bwMode="auto">
          <a:xfrm>
            <a:off x="6408663" y="5959139"/>
            <a:ext cx="932328" cy="437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200C0-F7C6-1E23-652B-4685EFE5E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485D4-5018-37AC-19AC-785B46C20534}"/>
              </a:ext>
            </a:extLst>
          </p:cNvPr>
          <p:cNvSpPr/>
          <p:nvPr/>
        </p:nvSpPr>
        <p:spPr bwMode="auto">
          <a:xfrm>
            <a:off x="2215238" y="2991904"/>
            <a:ext cx="1209523" cy="562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9EF8F-2BB6-6EC3-06E9-014CCED11E92}"/>
              </a:ext>
            </a:extLst>
          </p:cNvPr>
          <p:cNvSpPr/>
          <p:nvPr/>
        </p:nvSpPr>
        <p:spPr bwMode="auto">
          <a:xfrm>
            <a:off x="7167619" y="2982376"/>
            <a:ext cx="1200000" cy="5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2BFC68-5868-FA95-B964-512F7555A7D1}"/>
              </a:ext>
            </a:extLst>
          </p:cNvPr>
          <p:cNvSpPr/>
          <p:nvPr/>
        </p:nvSpPr>
        <p:spPr bwMode="auto">
          <a:xfrm>
            <a:off x="1310476" y="4039968"/>
            <a:ext cx="1238095" cy="5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636CC-F421-98A1-CC4F-F57DD975CADB}"/>
              </a:ext>
            </a:extLst>
          </p:cNvPr>
          <p:cNvSpPr/>
          <p:nvPr/>
        </p:nvSpPr>
        <p:spPr bwMode="auto">
          <a:xfrm>
            <a:off x="4624761" y="4039968"/>
            <a:ext cx="1238095" cy="5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E2290-69BC-5357-D4E0-FAF9EF1691BE}"/>
              </a:ext>
            </a:extLst>
          </p:cNvPr>
          <p:cNvSpPr/>
          <p:nvPr/>
        </p:nvSpPr>
        <p:spPr bwMode="auto">
          <a:xfrm>
            <a:off x="7929523" y="4049496"/>
            <a:ext cx="1257142" cy="562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F48E68-0C75-3DEF-69BF-A7F4A7A49A11}"/>
              </a:ext>
            </a:extLst>
          </p:cNvPr>
          <p:cNvSpPr/>
          <p:nvPr/>
        </p:nvSpPr>
        <p:spPr bwMode="auto">
          <a:xfrm>
            <a:off x="1320000" y="5097560"/>
            <a:ext cx="1171428" cy="562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719CFB-9C18-2A8D-0322-E8EFCDF76363}"/>
              </a:ext>
            </a:extLst>
          </p:cNvPr>
          <p:cNvSpPr/>
          <p:nvPr/>
        </p:nvSpPr>
        <p:spPr bwMode="auto">
          <a:xfrm>
            <a:off x="4377142" y="5097560"/>
            <a:ext cx="1200000" cy="5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6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E4520-39FD-BCD7-C217-02A9BA2606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F5DB3-926F-CE1E-ECD9-51B41A9B688F}"/>
              </a:ext>
            </a:extLst>
          </p:cNvPr>
          <p:cNvSpPr/>
          <p:nvPr/>
        </p:nvSpPr>
        <p:spPr bwMode="auto">
          <a:xfrm>
            <a:off x="7500952" y="1297478"/>
            <a:ext cx="1257142" cy="55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94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8FF97-E0D8-1E13-E0F7-D440D1714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3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5F857-B89A-30A1-C699-823CC18103B6}"/>
              </a:ext>
            </a:extLst>
          </p:cNvPr>
          <p:cNvSpPr/>
          <p:nvPr/>
        </p:nvSpPr>
        <p:spPr bwMode="auto">
          <a:xfrm>
            <a:off x="7754724" y="2074978"/>
            <a:ext cx="425254" cy="43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135DBB-5525-CACC-3E39-5BE895CF4423}"/>
              </a:ext>
            </a:extLst>
          </p:cNvPr>
          <p:cNvSpPr/>
          <p:nvPr/>
        </p:nvSpPr>
        <p:spPr bwMode="auto">
          <a:xfrm>
            <a:off x="7819593" y="2932851"/>
            <a:ext cx="360385" cy="317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D8B47-86C7-E095-558F-E9B81461F8FD}"/>
              </a:ext>
            </a:extLst>
          </p:cNvPr>
          <p:cNvSpPr/>
          <p:nvPr/>
        </p:nvSpPr>
        <p:spPr bwMode="auto">
          <a:xfrm>
            <a:off x="7819593" y="4533251"/>
            <a:ext cx="360385" cy="317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7AFC89-1386-B4EC-48FC-8D72040E8A6E}"/>
              </a:ext>
            </a:extLst>
          </p:cNvPr>
          <p:cNvSpPr/>
          <p:nvPr/>
        </p:nvSpPr>
        <p:spPr bwMode="auto">
          <a:xfrm>
            <a:off x="7819593" y="6126443"/>
            <a:ext cx="360385" cy="317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4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40D68-53BB-8ED5-A6FB-86CC70BC8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23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241ED-E508-CDD4-CAB7-C50E7D2F05FC}"/>
              </a:ext>
            </a:extLst>
          </p:cNvPr>
          <p:cNvSpPr/>
          <p:nvPr/>
        </p:nvSpPr>
        <p:spPr bwMode="auto">
          <a:xfrm>
            <a:off x="2752537" y="4044778"/>
            <a:ext cx="391321" cy="33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6746E-99C0-1EB5-09E8-434ABEFFADED}"/>
              </a:ext>
            </a:extLst>
          </p:cNvPr>
          <p:cNvSpPr/>
          <p:nvPr/>
        </p:nvSpPr>
        <p:spPr bwMode="auto">
          <a:xfrm>
            <a:off x="5789662" y="4033095"/>
            <a:ext cx="385481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7F2DF-B7C8-F888-207F-DAC3EB462234}"/>
              </a:ext>
            </a:extLst>
          </p:cNvPr>
          <p:cNvSpPr/>
          <p:nvPr/>
        </p:nvSpPr>
        <p:spPr bwMode="auto">
          <a:xfrm>
            <a:off x="2770059" y="6323075"/>
            <a:ext cx="367959" cy="32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D2B1EC-C6A3-09B0-397F-E881364F5EF3}"/>
              </a:ext>
            </a:extLst>
          </p:cNvPr>
          <p:cNvSpPr/>
          <p:nvPr/>
        </p:nvSpPr>
        <p:spPr bwMode="auto">
          <a:xfrm>
            <a:off x="5783821" y="6317233"/>
            <a:ext cx="373799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5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7D9B6-972E-5D47-2F44-9DBFBAF7E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EB2E9-EAF5-2306-A484-8FFA485C8D68}"/>
              </a:ext>
            </a:extLst>
          </p:cNvPr>
          <p:cNvSpPr/>
          <p:nvPr/>
        </p:nvSpPr>
        <p:spPr bwMode="auto">
          <a:xfrm>
            <a:off x="2110476" y="4778127"/>
            <a:ext cx="419047" cy="46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55CE1-2BB1-00F4-8D7B-A7B8FA8B1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3282E-220E-C6EA-7750-1AD43EA8E6C7}"/>
              </a:ext>
            </a:extLst>
          </p:cNvPr>
          <p:cNvSpPr/>
          <p:nvPr/>
        </p:nvSpPr>
        <p:spPr bwMode="auto">
          <a:xfrm>
            <a:off x="3272380" y="2582183"/>
            <a:ext cx="485714" cy="44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5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19675-7C96-7575-9D8C-E953C1C3A4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0853C-9D0E-8E57-0473-07D116A9D513}"/>
              </a:ext>
            </a:extLst>
          </p:cNvPr>
          <p:cNvSpPr/>
          <p:nvPr/>
        </p:nvSpPr>
        <p:spPr bwMode="auto">
          <a:xfrm>
            <a:off x="5720000" y="2420341"/>
            <a:ext cx="495238" cy="45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0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