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B1A176-F31B-55FF-338B-E3DA2C10E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762" y="2981381"/>
            <a:ext cx="7590476" cy="8952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BD137-E02D-BA13-7682-3D7D6E3279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BB7D86-E327-CE99-927B-59BD22D8A4C0}"/>
              </a:ext>
            </a:extLst>
          </p:cNvPr>
          <p:cNvSpPr/>
          <p:nvPr/>
        </p:nvSpPr>
        <p:spPr bwMode="auto">
          <a:xfrm>
            <a:off x="7262857" y="4186360"/>
            <a:ext cx="571428" cy="352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BE8E6C-F76A-0F80-89CA-0B8B4F5F0909}"/>
              </a:ext>
            </a:extLst>
          </p:cNvPr>
          <p:cNvSpPr/>
          <p:nvPr/>
        </p:nvSpPr>
        <p:spPr bwMode="auto">
          <a:xfrm>
            <a:off x="3824761" y="5054333"/>
            <a:ext cx="561904" cy="36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F42EF7-1083-C4F4-6B96-4A5179039AB1}"/>
              </a:ext>
            </a:extLst>
          </p:cNvPr>
          <p:cNvSpPr/>
          <p:nvPr/>
        </p:nvSpPr>
        <p:spPr bwMode="auto">
          <a:xfrm>
            <a:off x="9196190" y="5102024"/>
            <a:ext cx="304761" cy="36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020FF3-1DEB-7816-5143-3EE075267F91}"/>
              </a:ext>
            </a:extLst>
          </p:cNvPr>
          <p:cNvSpPr/>
          <p:nvPr/>
        </p:nvSpPr>
        <p:spPr bwMode="auto">
          <a:xfrm>
            <a:off x="4929523" y="5931844"/>
            <a:ext cx="561904" cy="36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EB1A2B-CE1C-B959-78DD-1DE836719F05}"/>
              </a:ext>
            </a:extLst>
          </p:cNvPr>
          <p:cNvSpPr/>
          <p:nvPr/>
        </p:nvSpPr>
        <p:spPr bwMode="auto">
          <a:xfrm>
            <a:off x="9472380" y="5931844"/>
            <a:ext cx="561904" cy="36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B0CD8-71E4-631E-D463-022674CD5D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2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C01558-6F17-E703-6157-15316821D6FE}"/>
              </a:ext>
            </a:extLst>
          </p:cNvPr>
          <p:cNvSpPr/>
          <p:nvPr/>
        </p:nvSpPr>
        <p:spPr bwMode="auto">
          <a:xfrm>
            <a:off x="5068599" y="1347000"/>
            <a:ext cx="419864" cy="28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8B9681-EAA9-562B-A319-02256E1363F8}"/>
              </a:ext>
            </a:extLst>
          </p:cNvPr>
          <p:cNvSpPr/>
          <p:nvPr/>
        </p:nvSpPr>
        <p:spPr bwMode="auto">
          <a:xfrm>
            <a:off x="7505314" y="1729500"/>
            <a:ext cx="224927" cy="28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93BFC2-1E69-DF35-B033-12CE0A252B4A}"/>
              </a:ext>
            </a:extLst>
          </p:cNvPr>
          <p:cNvSpPr/>
          <p:nvPr/>
        </p:nvSpPr>
        <p:spPr bwMode="auto">
          <a:xfrm>
            <a:off x="4643935" y="2137618"/>
            <a:ext cx="28803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3B1194-58E0-5377-1CC1-B1EA3F577AF1}"/>
              </a:ext>
            </a:extLst>
          </p:cNvPr>
          <p:cNvSpPr/>
          <p:nvPr/>
        </p:nvSpPr>
        <p:spPr bwMode="auto">
          <a:xfrm>
            <a:off x="4288850" y="3237000"/>
            <a:ext cx="779749" cy="27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838D85-5A65-563D-E94C-ABE0850A5B42}"/>
              </a:ext>
            </a:extLst>
          </p:cNvPr>
          <p:cNvSpPr/>
          <p:nvPr/>
        </p:nvSpPr>
        <p:spPr bwMode="auto">
          <a:xfrm>
            <a:off x="6755555" y="3604500"/>
            <a:ext cx="974686" cy="27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B8A59C-3ABD-76F2-C739-205881AF3EF5}"/>
              </a:ext>
            </a:extLst>
          </p:cNvPr>
          <p:cNvSpPr/>
          <p:nvPr/>
        </p:nvSpPr>
        <p:spPr bwMode="auto">
          <a:xfrm>
            <a:off x="4303844" y="3799500"/>
            <a:ext cx="779749" cy="28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3DF26A-7900-E4AE-6BD4-638D4678B006}"/>
              </a:ext>
            </a:extLst>
          </p:cNvPr>
          <p:cNvSpPr/>
          <p:nvPr/>
        </p:nvSpPr>
        <p:spPr bwMode="auto">
          <a:xfrm>
            <a:off x="7430338" y="4489500"/>
            <a:ext cx="232425" cy="28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CC3F3E-AB30-A5AB-2A30-5D7F5F7D588D}"/>
              </a:ext>
            </a:extLst>
          </p:cNvPr>
          <p:cNvSpPr/>
          <p:nvPr/>
        </p:nvSpPr>
        <p:spPr bwMode="auto">
          <a:xfrm>
            <a:off x="4551265" y="5502000"/>
            <a:ext cx="202434" cy="27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4C5D4F1-9259-B743-A06A-BD422E0C8A21}"/>
              </a:ext>
            </a:extLst>
          </p:cNvPr>
          <p:cNvSpPr/>
          <p:nvPr/>
        </p:nvSpPr>
        <p:spPr bwMode="auto">
          <a:xfrm>
            <a:off x="6418164" y="5524500"/>
            <a:ext cx="232425" cy="27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4427F4-07F4-10D1-4E54-64421B759753}"/>
              </a:ext>
            </a:extLst>
          </p:cNvPr>
          <p:cNvSpPr/>
          <p:nvPr/>
        </p:nvSpPr>
        <p:spPr bwMode="auto">
          <a:xfrm>
            <a:off x="1274821" y="5967000"/>
            <a:ext cx="404869" cy="33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04564D2-8417-7602-5B30-AD19F53EB316}"/>
              </a:ext>
            </a:extLst>
          </p:cNvPr>
          <p:cNvSpPr/>
          <p:nvPr/>
        </p:nvSpPr>
        <p:spPr bwMode="auto">
          <a:xfrm>
            <a:off x="6058280" y="5982000"/>
            <a:ext cx="412367" cy="36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95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54ED3-EC35-797E-5C42-913504DDD0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97"/>
          <a:stretch/>
        </p:blipFill>
        <p:spPr>
          <a:xfrm>
            <a:off x="720000" y="972000"/>
            <a:ext cx="8105782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22D6C84-BBD9-D60B-D930-CB1B9BE5BE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010101"/>
            <a:ext cx="7056784" cy="4643389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61643A1-2DE0-8131-70E6-AB99CD7B755E}"/>
              </a:ext>
            </a:extLst>
          </p:cNvPr>
          <p:cNvCxnSpPr>
            <a:cxnSpLocks/>
          </p:cNvCxnSpPr>
          <p:nvPr/>
        </p:nvCxnSpPr>
        <p:spPr>
          <a:xfrm>
            <a:off x="2438844" y="2564904"/>
            <a:ext cx="4233220" cy="115212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7A60FCC-95FB-14D4-3E84-1C09EDB20C97}"/>
              </a:ext>
            </a:extLst>
          </p:cNvPr>
          <p:cNvCxnSpPr>
            <a:cxnSpLocks/>
          </p:cNvCxnSpPr>
          <p:nvPr/>
        </p:nvCxnSpPr>
        <p:spPr>
          <a:xfrm flipH="1">
            <a:off x="3215680" y="2564904"/>
            <a:ext cx="1800200" cy="115212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2ABC220-EF94-62F8-3032-8A66D838BC2F}"/>
              </a:ext>
            </a:extLst>
          </p:cNvPr>
          <p:cNvCxnSpPr>
            <a:cxnSpLocks/>
          </p:cNvCxnSpPr>
          <p:nvPr/>
        </p:nvCxnSpPr>
        <p:spPr>
          <a:xfrm flipH="1">
            <a:off x="3215680" y="2564904"/>
            <a:ext cx="4233220" cy="115212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9CBDE06-3ABC-A5FF-4125-743A4BCEC33B}"/>
              </a:ext>
            </a:extLst>
          </p:cNvPr>
          <p:cNvCxnSpPr>
            <a:cxnSpLocks/>
          </p:cNvCxnSpPr>
          <p:nvPr/>
        </p:nvCxnSpPr>
        <p:spPr>
          <a:xfrm flipH="1">
            <a:off x="2279576" y="4869160"/>
            <a:ext cx="4536504" cy="1247521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38C43EA-A418-C56E-56B1-89EA622BEAE2}"/>
              </a:ext>
            </a:extLst>
          </p:cNvPr>
          <p:cNvCxnSpPr>
            <a:cxnSpLocks/>
          </p:cNvCxnSpPr>
          <p:nvPr/>
        </p:nvCxnSpPr>
        <p:spPr>
          <a:xfrm flipH="1">
            <a:off x="5015880" y="4869160"/>
            <a:ext cx="1807826" cy="11998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1C79FE9-9B8D-7D6E-3D57-BA0E9DEDE468}"/>
              </a:ext>
            </a:extLst>
          </p:cNvPr>
          <p:cNvCxnSpPr>
            <a:cxnSpLocks/>
          </p:cNvCxnSpPr>
          <p:nvPr/>
        </p:nvCxnSpPr>
        <p:spPr>
          <a:xfrm>
            <a:off x="3278340" y="4869160"/>
            <a:ext cx="4258924" cy="11998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36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16C67-198B-916A-1AAC-02C7DC630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56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B3E933-5EF3-CA55-8EE4-B688DD8B9E96}"/>
              </a:ext>
            </a:extLst>
          </p:cNvPr>
          <p:cNvSpPr/>
          <p:nvPr/>
        </p:nvSpPr>
        <p:spPr bwMode="auto">
          <a:xfrm>
            <a:off x="2985132" y="2712800"/>
            <a:ext cx="1849218" cy="29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3756BE-44B1-0DF4-4F98-8F67F992329C}"/>
              </a:ext>
            </a:extLst>
          </p:cNvPr>
          <p:cNvSpPr/>
          <p:nvPr/>
        </p:nvSpPr>
        <p:spPr bwMode="auto">
          <a:xfrm>
            <a:off x="2754780" y="3564000"/>
            <a:ext cx="403116" cy="57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74313F-CB93-CD4A-06AD-39B6CEB189AE}"/>
              </a:ext>
            </a:extLst>
          </p:cNvPr>
          <p:cNvSpPr/>
          <p:nvPr/>
        </p:nvSpPr>
        <p:spPr bwMode="auto">
          <a:xfrm>
            <a:off x="6075695" y="3429600"/>
            <a:ext cx="409515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6E40D1-062E-BE7D-9D20-E7E66A28FC51}"/>
              </a:ext>
            </a:extLst>
          </p:cNvPr>
          <p:cNvSpPr/>
          <p:nvPr/>
        </p:nvSpPr>
        <p:spPr bwMode="auto">
          <a:xfrm>
            <a:off x="1487489" y="3990656"/>
            <a:ext cx="2304256" cy="197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F9B1A82-8947-2835-8256-E29AA8B5CDB5}"/>
              </a:ext>
            </a:extLst>
          </p:cNvPr>
          <p:cNvSpPr/>
          <p:nvPr/>
        </p:nvSpPr>
        <p:spPr bwMode="auto">
          <a:xfrm>
            <a:off x="5231904" y="3990656"/>
            <a:ext cx="2469785" cy="2741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53109C-4F2C-EF3E-B190-6476BC5AE380}"/>
              </a:ext>
            </a:extLst>
          </p:cNvPr>
          <p:cNvSpPr/>
          <p:nvPr/>
        </p:nvSpPr>
        <p:spPr bwMode="auto">
          <a:xfrm>
            <a:off x="6709544" y="2619984"/>
            <a:ext cx="992145" cy="520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01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  <p:bldP spid="1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953DF-F0D1-C960-55F4-C27708E4E1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1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0022A-BF45-3437-DDCA-F8B983DEA341}"/>
              </a:ext>
            </a:extLst>
          </p:cNvPr>
          <p:cNvSpPr/>
          <p:nvPr/>
        </p:nvSpPr>
        <p:spPr bwMode="auto">
          <a:xfrm>
            <a:off x="2807123" y="1116000"/>
            <a:ext cx="2303033" cy="413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551407-88D3-CC73-4533-A01087DA9F05}"/>
              </a:ext>
            </a:extLst>
          </p:cNvPr>
          <p:cNvSpPr/>
          <p:nvPr/>
        </p:nvSpPr>
        <p:spPr bwMode="auto">
          <a:xfrm>
            <a:off x="8042925" y="1116000"/>
            <a:ext cx="1142521" cy="40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AB10F1-97B1-9B26-F96F-57A7D2E942EC}"/>
              </a:ext>
            </a:extLst>
          </p:cNvPr>
          <p:cNvSpPr/>
          <p:nvPr/>
        </p:nvSpPr>
        <p:spPr bwMode="auto">
          <a:xfrm>
            <a:off x="2483259" y="2313000"/>
            <a:ext cx="575758" cy="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91C9C2-655B-7B60-76A3-93F7CA5A6147}"/>
              </a:ext>
            </a:extLst>
          </p:cNvPr>
          <p:cNvSpPr/>
          <p:nvPr/>
        </p:nvSpPr>
        <p:spPr bwMode="auto">
          <a:xfrm>
            <a:off x="7143302" y="2124000"/>
            <a:ext cx="575758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7EBA9E-33A1-0D7D-7448-5D5205DCC2D8}"/>
              </a:ext>
            </a:extLst>
          </p:cNvPr>
          <p:cNvSpPr/>
          <p:nvPr/>
        </p:nvSpPr>
        <p:spPr bwMode="auto">
          <a:xfrm>
            <a:off x="623392" y="3068960"/>
            <a:ext cx="3240360" cy="252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0F3D25A-AC80-4D9E-2905-BBBD54B2A8D7}"/>
              </a:ext>
            </a:extLst>
          </p:cNvPr>
          <p:cNvSpPr/>
          <p:nvPr/>
        </p:nvSpPr>
        <p:spPr bwMode="auto">
          <a:xfrm>
            <a:off x="5807969" y="2924944"/>
            <a:ext cx="3377478" cy="3807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1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CBC9D-278D-B061-EB5F-DB477A86C8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9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B50551-8C85-BC1B-7F72-DC5D269040DF}"/>
              </a:ext>
            </a:extLst>
          </p:cNvPr>
          <p:cNvSpPr/>
          <p:nvPr/>
        </p:nvSpPr>
        <p:spPr bwMode="auto">
          <a:xfrm>
            <a:off x="1745233" y="4262154"/>
            <a:ext cx="3949376" cy="472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415B8A-95A5-3F04-7CBF-00F548A22095}"/>
              </a:ext>
            </a:extLst>
          </p:cNvPr>
          <p:cNvSpPr/>
          <p:nvPr/>
        </p:nvSpPr>
        <p:spPr bwMode="auto">
          <a:xfrm>
            <a:off x="1763063" y="5207294"/>
            <a:ext cx="3931546" cy="490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91C8AD-CAEB-9B2F-562D-57487DBAC2D1}"/>
              </a:ext>
            </a:extLst>
          </p:cNvPr>
          <p:cNvSpPr/>
          <p:nvPr/>
        </p:nvSpPr>
        <p:spPr bwMode="auto">
          <a:xfrm>
            <a:off x="1754148" y="6170266"/>
            <a:ext cx="3735414" cy="472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59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1827A-F360-9221-EECC-B3EC1DC5DE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44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03CECD-806A-18DD-80D6-8944E8BA02C6}"/>
              </a:ext>
            </a:extLst>
          </p:cNvPr>
          <p:cNvSpPr/>
          <p:nvPr/>
        </p:nvSpPr>
        <p:spPr bwMode="auto">
          <a:xfrm>
            <a:off x="1498541" y="4846163"/>
            <a:ext cx="3216606" cy="368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765D78-4C73-CDAB-3662-DA34221B84B3}"/>
              </a:ext>
            </a:extLst>
          </p:cNvPr>
          <p:cNvSpPr/>
          <p:nvPr/>
        </p:nvSpPr>
        <p:spPr bwMode="auto">
          <a:xfrm>
            <a:off x="1498541" y="5577266"/>
            <a:ext cx="2267332" cy="37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E6219E-BB72-C01D-91B5-037F9A6098EE}"/>
              </a:ext>
            </a:extLst>
          </p:cNvPr>
          <p:cNvSpPr/>
          <p:nvPr/>
        </p:nvSpPr>
        <p:spPr bwMode="auto">
          <a:xfrm>
            <a:off x="1505371" y="6308370"/>
            <a:ext cx="3619536" cy="368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95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471DE-845A-E25A-21DB-44CE60DF72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40A77C-9AD6-E8E5-9132-25E217F1C288}"/>
              </a:ext>
            </a:extLst>
          </p:cNvPr>
          <p:cNvSpPr/>
          <p:nvPr/>
        </p:nvSpPr>
        <p:spPr bwMode="auto">
          <a:xfrm>
            <a:off x="2291428" y="2345280"/>
            <a:ext cx="961904" cy="438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AF7868-7A6A-3F77-79E1-09856CE6B38D}"/>
              </a:ext>
            </a:extLst>
          </p:cNvPr>
          <p:cNvSpPr/>
          <p:nvPr/>
        </p:nvSpPr>
        <p:spPr bwMode="auto">
          <a:xfrm>
            <a:off x="2281904" y="3461070"/>
            <a:ext cx="971428" cy="438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08410C-83A1-0CEB-DE58-B98D101E33D7}"/>
              </a:ext>
            </a:extLst>
          </p:cNvPr>
          <p:cNvSpPr/>
          <p:nvPr/>
        </p:nvSpPr>
        <p:spPr bwMode="auto">
          <a:xfrm>
            <a:off x="9577142" y="4681764"/>
            <a:ext cx="600000" cy="438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A12D5A-426B-44B5-A9E5-891C704DA8C8}"/>
              </a:ext>
            </a:extLst>
          </p:cNvPr>
          <p:cNvSpPr/>
          <p:nvPr/>
        </p:nvSpPr>
        <p:spPr bwMode="auto">
          <a:xfrm>
            <a:off x="4672380" y="6026435"/>
            <a:ext cx="857142" cy="438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11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2023-07-12T14:44:27Z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