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138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FFCD8E7-A1D8-A466-D89A-A0B21C6639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60180"/>
            <a:ext cx="10800000" cy="73763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6F7492-4D81-07DB-5C7F-132D42720A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10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761EDB-30A7-8700-7CED-D0C6610F8DA5}"/>
              </a:ext>
            </a:extLst>
          </p:cNvPr>
          <p:cNvSpPr/>
          <p:nvPr/>
        </p:nvSpPr>
        <p:spPr bwMode="auto">
          <a:xfrm>
            <a:off x="1292107" y="4160256"/>
            <a:ext cx="3643882" cy="475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3F8B59-AD75-E2D8-25AC-72B4F52D0B0C}"/>
              </a:ext>
            </a:extLst>
          </p:cNvPr>
          <p:cNvSpPr/>
          <p:nvPr/>
        </p:nvSpPr>
        <p:spPr bwMode="auto">
          <a:xfrm>
            <a:off x="1265702" y="5067412"/>
            <a:ext cx="3670287" cy="475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E7F4AD-876C-80CD-28C8-4DE184340817}"/>
              </a:ext>
            </a:extLst>
          </p:cNvPr>
          <p:cNvSpPr/>
          <p:nvPr/>
        </p:nvSpPr>
        <p:spPr bwMode="auto">
          <a:xfrm>
            <a:off x="1283305" y="5965761"/>
            <a:ext cx="8701127" cy="457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74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4B044E-91F2-4D66-37E0-083B53C060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3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9AF700-A2D0-E07B-0E9C-E9FD7EF6334C}"/>
              </a:ext>
            </a:extLst>
          </p:cNvPr>
          <p:cNvSpPr/>
          <p:nvPr/>
        </p:nvSpPr>
        <p:spPr bwMode="auto">
          <a:xfrm>
            <a:off x="1487488" y="3789040"/>
            <a:ext cx="9984511" cy="2096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602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AA2555-4EA9-FED9-D6A5-BBE8EB1CF6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81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EACB75-9F2D-1DED-3D82-05C00F47ECF8}"/>
              </a:ext>
            </a:extLst>
          </p:cNvPr>
          <p:cNvSpPr/>
          <p:nvPr/>
        </p:nvSpPr>
        <p:spPr bwMode="auto">
          <a:xfrm>
            <a:off x="3577650" y="3760459"/>
            <a:ext cx="696816" cy="323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639437-7E59-A7BD-8B2C-531AF2E77EA6}"/>
              </a:ext>
            </a:extLst>
          </p:cNvPr>
          <p:cNvSpPr/>
          <p:nvPr/>
        </p:nvSpPr>
        <p:spPr bwMode="auto">
          <a:xfrm>
            <a:off x="7202503" y="3760459"/>
            <a:ext cx="696816" cy="323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1EBC68-3A8B-6D80-4E5C-9C086171DA97}"/>
              </a:ext>
            </a:extLst>
          </p:cNvPr>
          <p:cNvSpPr/>
          <p:nvPr/>
        </p:nvSpPr>
        <p:spPr bwMode="auto">
          <a:xfrm>
            <a:off x="3577650" y="4718112"/>
            <a:ext cx="696816" cy="323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125E94-C3B1-A127-2E3D-55598EF2D1BF}"/>
              </a:ext>
            </a:extLst>
          </p:cNvPr>
          <p:cNvSpPr/>
          <p:nvPr/>
        </p:nvSpPr>
        <p:spPr bwMode="auto">
          <a:xfrm>
            <a:off x="7202503" y="4718112"/>
            <a:ext cx="696816" cy="323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A3100B2-D647-73A4-A163-58110B7ADBE1}"/>
              </a:ext>
            </a:extLst>
          </p:cNvPr>
          <p:cNvSpPr/>
          <p:nvPr/>
        </p:nvSpPr>
        <p:spPr bwMode="auto">
          <a:xfrm>
            <a:off x="3035682" y="5886000"/>
            <a:ext cx="394158" cy="207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F6C243E-D804-4F22-5601-711FD4167317}"/>
              </a:ext>
            </a:extLst>
          </p:cNvPr>
          <p:cNvSpPr/>
          <p:nvPr/>
        </p:nvSpPr>
        <p:spPr bwMode="auto">
          <a:xfrm>
            <a:off x="6611265" y="5877272"/>
            <a:ext cx="394158" cy="216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22C0B4-DC88-BBDE-409F-E7D1ACDF6F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03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65EEA6-8698-3D75-7159-302F41B4DA4E}"/>
              </a:ext>
            </a:extLst>
          </p:cNvPr>
          <p:cNvSpPr/>
          <p:nvPr/>
        </p:nvSpPr>
        <p:spPr bwMode="auto">
          <a:xfrm>
            <a:off x="9519327" y="1597478"/>
            <a:ext cx="466066" cy="429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C9D80A-CBBB-8E90-8BA7-12C9C6013B3A}"/>
              </a:ext>
            </a:extLst>
          </p:cNvPr>
          <p:cNvSpPr/>
          <p:nvPr/>
        </p:nvSpPr>
        <p:spPr bwMode="auto">
          <a:xfrm>
            <a:off x="6443291" y="2241627"/>
            <a:ext cx="1426162" cy="438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3695B4-7894-FB71-BB5E-9C98C11E4B8F}"/>
              </a:ext>
            </a:extLst>
          </p:cNvPr>
          <p:cNvSpPr/>
          <p:nvPr/>
        </p:nvSpPr>
        <p:spPr bwMode="auto">
          <a:xfrm>
            <a:off x="4523099" y="2941789"/>
            <a:ext cx="1836300" cy="345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A8AEB1-23C6-D929-6AFE-2650E409FF4F}"/>
              </a:ext>
            </a:extLst>
          </p:cNvPr>
          <p:cNvSpPr/>
          <p:nvPr/>
        </p:nvSpPr>
        <p:spPr bwMode="auto">
          <a:xfrm>
            <a:off x="8167735" y="4202081"/>
            <a:ext cx="484707" cy="420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E0CF43-0CCF-541F-1790-BBCE08E7690F}"/>
              </a:ext>
            </a:extLst>
          </p:cNvPr>
          <p:cNvSpPr/>
          <p:nvPr/>
        </p:nvSpPr>
        <p:spPr bwMode="auto">
          <a:xfrm>
            <a:off x="5091699" y="4846230"/>
            <a:ext cx="1426162" cy="438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13B66B-E8F7-2204-B91D-B18EA125237F}"/>
              </a:ext>
            </a:extLst>
          </p:cNvPr>
          <p:cNvSpPr/>
          <p:nvPr/>
        </p:nvSpPr>
        <p:spPr bwMode="auto">
          <a:xfrm>
            <a:off x="3162186" y="5546392"/>
            <a:ext cx="2246438" cy="345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018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FE28D7-EE54-B951-FC50-4334BD1381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84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4AF8F3-A7F5-BD51-CAB6-1C99F2138A5D}"/>
              </a:ext>
            </a:extLst>
          </p:cNvPr>
          <p:cNvSpPr/>
          <p:nvPr/>
        </p:nvSpPr>
        <p:spPr bwMode="auto">
          <a:xfrm>
            <a:off x="4381266" y="2864058"/>
            <a:ext cx="406807" cy="275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0ED376-C7E1-B36B-59BF-D14C9CE279A3}"/>
              </a:ext>
            </a:extLst>
          </p:cNvPr>
          <p:cNvSpPr/>
          <p:nvPr/>
        </p:nvSpPr>
        <p:spPr bwMode="auto">
          <a:xfrm>
            <a:off x="3603546" y="3690336"/>
            <a:ext cx="412789" cy="275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1F8EE8-DDC3-1AB5-DB91-6E7752130997}"/>
              </a:ext>
            </a:extLst>
          </p:cNvPr>
          <p:cNvSpPr/>
          <p:nvPr/>
        </p:nvSpPr>
        <p:spPr bwMode="auto">
          <a:xfrm>
            <a:off x="3519791" y="4510627"/>
            <a:ext cx="412789" cy="275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D43A6C-0AA1-9C7B-F36E-B54F4C9BA174}"/>
              </a:ext>
            </a:extLst>
          </p:cNvPr>
          <p:cNvSpPr/>
          <p:nvPr/>
        </p:nvSpPr>
        <p:spPr bwMode="auto">
          <a:xfrm>
            <a:off x="5446144" y="4594453"/>
            <a:ext cx="323052" cy="191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858A37-BB25-1C76-A3E2-967363CA6399}"/>
              </a:ext>
            </a:extLst>
          </p:cNvPr>
          <p:cNvSpPr/>
          <p:nvPr/>
        </p:nvSpPr>
        <p:spPr bwMode="auto">
          <a:xfrm>
            <a:off x="2825826" y="5426719"/>
            <a:ext cx="227333" cy="191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262D08C-BDCE-894E-6BDD-7828CBAC8530}"/>
              </a:ext>
            </a:extLst>
          </p:cNvPr>
          <p:cNvSpPr/>
          <p:nvPr/>
        </p:nvSpPr>
        <p:spPr bwMode="auto">
          <a:xfrm>
            <a:off x="5176933" y="5342893"/>
            <a:ext cx="412789" cy="269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8E8BFD3-9B79-43A3-8BCF-131504878C15}"/>
              </a:ext>
            </a:extLst>
          </p:cNvPr>
          <p:cNvSpPr/>
          <p:nvPr/>
        </p:nvSpPr>
        <p:spPr bwMode="auto">
          <a:xfrm>
            <a:off x="3615511" y="6127259"/>
            <a:ext cx="388859" cy="335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5D0E26B-8091-05C5-0B25-71158636D5E2}"/>
              </a:ext>
            </a:extLst>
          </p:cNvPr>
          <p:cNvSpPr/>
          <p:nvPr/>
        </p:nvSpPr>
        <p:spPr bwMode="auto">
          <a:xfrm>
            <a:off x="5553828" y="6133247"/>
            <a:ext cx="400824" cy="317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90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74549D-7FDC-8229-DE74-A6BB98273C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4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C71D4B-116F-6B51-5A1D-258D9D451484}"/>
              </a:ext>
            </a:extLst>
          </p:cNvPr>
          <p:cNvSpPr/>
          <p:nvPr/>
        </p:nvSpPr>
        <p:spPr bwMode="auto">
          <a:xfrm>
            <a:off x="8831121" y="3631740"/>
            <a:ext cx="490322" cy="507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359BC7-8F86-5C9C-069F-A97527D3F3E8}"/>
              </a:ext>
            </a:extLst>
          </p:cNvPr>
          <p:cNvSpPr/>
          <p:nvPr/>
        </p:nvSpPr>
        <p:spPr bwMode="auto">
          <a:xfrm>
            <a:off x="8905917" y="6000571"/>
            <a:ext cx="415528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897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A2F5B1-1C1A-A6F7-C349-A5C291CF38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92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803E54-93FB-3EC7-4E65-E944D3204C9E}"/>
              </a:ext>
            </a:extLst>
          </p:cNvPr>
          <p:cNvSpPr/>
          <p:nvPr/>
        </p:nvSpPr>
        <p:spPr bwMode="auto">
          <a:xfrm>
            <a:off x="10053333" y="1458715"/>
            <a:ext cx="476190" cy="419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5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C5E570-9B98-190D-2C5B-81B29A8F60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4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EA0AC5-DAEB-66C3-8C29-BBB8B06B3334}"/>
              </a:ext>
            </a:extLst>
          </p:cNvPr>
          <p:cNvSpPr/>
          <p:nvPr/>
        </p:nvSpPr>
        <p:spPr bwMode="auto">
          <a:xfrm>
            <a:off x="4691428" y="3458373"/>
            <a:ext cx="1514285" cy="43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D6B324-C541-9594-68F1-278A767A99FD}"/>
              </a:ext>
            </a:extLst>
          </p:cNvPr>
          <p:cNvSpPr/>
          <p:nvPr/>
        </p:nvSpPr>
        <p:spPr bwMode="auto">
          <a:xfrm>
            <a:off x="1559496" y="4365104"/>
            <a:ext cx="7632848" cy="2141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42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93D74D-EB74-1E7A-B24E-9CE84483DC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82551B-10F5-F979-EAEB-20578218FFB9}"/>
              </a:ext>
            </a:extLst>
          </p:cNvPr>
          <p:cNvSpPr/>
          <p:nvPr/>
        </p:nvSpPr>
        <p:spPr bwMode="auto">
          <a:xfrm>
            <a:off x="3577142" y="1296005"/>
            <a:ext cx="2133333" cy="438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7A34D6-80B9-47C7-1808-02A60CC2D822}"/>
              </a:ext>
            </a:extLst>
          </p:cNvPr>
          <p:cNvSpPr/>
          <p:nvPr/>
        </p:nvSpPr>
        <p:spPr bwMode="auto">
          <a:xfrm>
            <a:off x="407368" y="2204865"/>
            <a:ext cx="8640960" cy="3960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51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BE51DB-29E3-FFB9-560C-68EF475400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871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6A499D-372C-D81A-0382-61CEB29D8171}"/>
              </a:ext>
            </a:extLst>
          </p:cNvPr>
          <p:cNvSpPr/>
          <p:nvPr/>
        </p:nvSpPr>
        <p:spPr bwMode="auto">
          <a:xfrm>
            <a:off x="1174961" y="4863348"/>
            <a:ext cx="2783295" cy="348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B1A0E6-F041-09F3-4AFC-FADA8A5102A2}"/>
              </a:ext>
            </a:extLst>
          </p:cNvPr>
          <p:cNvSpPr/>
          <p:nvPr/>
        </p:nvSpPr>
        <p:spPr bwMode="auto">
          <a:xfrm>
            <a:off x="1174961" y="5553209"/>
            <a:ext cx="2783295" cy="341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34B5F8-56AF-E545-0E2E-4AE1975FB32E}"/>
              </a:ext>
            </a:extLst>
          </p:cNvPr>
          <p:cNvSpPr/>
          <p:nvPr/>
        </p:nvSpPr>
        <p:spPr bwMode="auto">
          <a:xfrm>
            <a:off x="1181652" y="6216279"/>
            <a:ext cx="5274388" cy="348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647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2023-07-12T11:03:44Z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