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43809" y="1143442"/>
            <a:ext cx="295238" cy="2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3809" y="2343539"/>
            <a:ext cx="228571" cy="2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2380" y="1105416"/>
            <a:ext cx="238095" cy="247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58095" y="2306160"/>
            <a:ext cx="285714" cy="247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2277712"/>
            <a:ext cx="704761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2277712"/>
            <a:ext cx="695238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00952" y="2277712"/>
            <a:ext cx="523809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43809" y="2277712"/>
            <a:ext cx="838095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8095" y="2878149"/>
            <a:ext cx="685714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39047" y="2878149"/>
            <a:ext cx="533333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39047" y="2878149"/>
            <a:ext cx="523809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48571" y="2878149"/>
            <a:ext cx="219047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1668107"/>
            <a:ext cx="819047" cy="2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8571" y="1668107"/>
            <a:ext cx="971428" cy="2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9470" y="2420620"/>
            <a:ext cx="1692275" cy="151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04155" y="2240915"/>
            <a:ext cx="1560830" cy="237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531745" y="2420620"/>
            <a:ext cx="1979930" cy="151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65620" y="2240915"/>
            <a:ext cx="2974975" cy="237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1" grpId="0" bldLvl="0" animBg="1"/>
      <p:bldP spid="2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326015"/>
            <a:ext cx="1409523" cy="22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62857" y="2326015"/>
            <a:ext cx="1942857" cy="276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888599"/>
            <a:ext cx="857142" cy="209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62857" y="2917205"/>
            <a:ext cx="1400000" cy="2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62857" y="3451183"/>
            <a:ext cx="714285" cy="209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677219"/>
            <a:ext cx="2352380" cy="25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1677219"/>
            <a:ext cx="3295238" cy="25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39489"/>
            <a:ext cx="1428571" cy="20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9523" y="2220429"/>
            <a:ext cx="1542858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82699"/>
            <a:ext cx="742857" cy="20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29523" y="2782699"/>
            <a:ext cx="857142" cy="20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687995"/>
            <a:ext cx="1942857" cy="26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1697542"/>
            <a:ext cx="1819047" cy="219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51245"/>
            <a:ext cx="1285714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9523" y="2251245"/>
            <a:ext cx="1400000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95402"/>
            <a:ext cx="876190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29523" y="2795402"/>
            <a:ext cx="857142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1782237"/>
            <a:ext cx="190476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3809" y="1782237"/>
            <a:ext cx="219047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67619" y="2373233"/>
            <a:ext cx="219047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15238" y="2373233"/>
            <a:ext cx="190476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81904" y="2916568"/>
            <a:ext cx="1009523" cy="30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39047" y="3507565"/>
            <a:ext cx="961904" cy="30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0952" y="5280554"/>
            <a:ext cx="4161904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4" y="2636170"/>
            <a:ext cx="8370353" cy="52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3356088"/>
            <a:ext cx="1409523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0476" y="3789348"/>
            <a:ext cx="8617971" cy="486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1428" y="4338900"/>
            <a:ext cx="8617971" cy="486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132856"/>
            <a:ext cx="8486504" cy="411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791613"/>
            <a:ext cx="1780952" cy="25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334640"/>
            <a:ext cx="1266666" cy="2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8" y="3764402"/>
            <a:ext cx="8724599" cy="52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5238" y="4351004"/>
            <a:ext cx="9257226" cy="401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6666" y="1630182"/>
            <a:ext cx="666666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0000" y="1639721"/>
            <a:ext cx="1666666" cy="267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43809" y="3032397"/>
            <a:ext cx="361904" cy="2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05714" y="3032397"/>
            <a:ext cx="361904" cy="2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05714" y="3833663"/>
            <a:ext cx="361905" cy="2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799708" y="3844377"/>
            <a:ext cx="361905" cy="2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1621648"/>
            <a:ext cx="6614296" cy="28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156653"/>
            <a:ext cx="1952380" cy="267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2572341"/>
            <a:ext cx="6614296" cy="53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5238" y="3169976"/>
            <a:ext cx="6808954" cy="401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202365"/>
            <a:ext cx="8404972" cy="4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773814"/>
            <a:ext cx="1809523" cy="23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307685"/>
            <a:ext cx="1400000" cy="23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8" y="3791453"/>
            <a:ext cx="8652591" cy="4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5237" y="4318783"/>
            <a:ext cx="8681161" cy="457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9523" y="1153372"/>
            <a:ext cx="371428" cy="305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1153372"/>
            <a:ext cx="352380" cy="29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62857" y="1735671"/>
            <a:ext cx="352380" cy="29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29523" y="2308425"/>
            <a:ext cx="704761" cy="29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2881179"/>
            <a:ext cx="666666" cy="305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1649524"/>
            <a:ext cx="352380" cy="2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72380" y="1649524"/>
            <a:ext cx="219047" cy="22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96190" y="2222081"/>
            <a:ext cx="361904" cy="2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34285" y="2222081"/>
            <a:ext cx="533333" cy="2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15238" y="2804180"/>
            <a:ext cx="523809" cy="22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34285" y="2804180"/>
            <a:ext cx="209523" cy="22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58095" y="3376736"/>
            <a:ext cx="533333" cy="22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86666" y="3376736"/>
            <a:ext cx="542857" cy="2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48571" y="1096217"/>
            <a:ext cx="342857" cy="30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1143993"/>
            <a:ext cx="533333" cy="22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24761" y="1679086"/>
            <a:ext cx="361904" cy="28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91428" y="1717306"/>
            <a:ext cx="542857" cy="22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5238" y="2252399"/>
            <a:ext cx="685714" cy="30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1904" y="2863933"/>
            <a:ext cx="533333" cy="23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1428" y="1735802"/>
            <a:ext cx="504761" cy="27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81904" y="2318201"/>
            <a:ext cx="533333" cy="27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81904" y="2891053"/>
            <a:ext cx="514285" cy="27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53333" y="3435262"/>
            <a:ext cx="990476" cy="30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1116004"/>
            <a:ext cx="514285" cy="24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1672819"/>
            <a:ext cx="3685714" cy="31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9523" y="1696717"/>
            <a:ext cx="333334" cy="305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335612"/>
            <a:ext cx="285715" cy="22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77142" y="2936364"/>
            <a:ext cx="285715" cy="22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77142" y="3527581"/>
            <a:ext cx="285715" cy="22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9523" y="4681407"/>
            <a:ext cx="333334" cy="31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72380" y="1744875"/>
            <a:ext cx="238095" cy="24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2947127"/>
            <a:ext cx="228572" cy="238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38</cp:revision>
  <dcterms:created xsi:type="dcterms:W3CDTF">2015-09-16T06:52:00Z</dcterms:created>
  <dcterms:modified xsi:type="dcterms:W3CDTF">2023-07-13T13:18:43Z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