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FB43EC-EC87-324D-6F03-FFB88BD5A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3000428"/>
            <a:ext cx="11533333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4D1B3-359B-CECA-5265-7F5C4B882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6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E213FA-D89E-115E-002A-23CA02E720C8}"/>
              </a:ext>
            </a:extLst>
          </p:cNvPr>
          <p:cNvSpPr/>
          <p:nvPr/>
        </p:nvSpPr>
        <p:spPr bwMode="auto">
          <a:xfrm>
            <a:off x="4906138" y="4449600"/>
            <a:ext cx="798387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7A5F62-C628-C1A1-510B-B07045031F16}"/>
              </a:ext>
            </a:extLst>
          </p:cNvPr>
          <p:cNvSpPr/>
          <p:nvPr/>
        </p:nvSpPr>
        <p:spPr bwMode="auto">
          <a:xfrm>
            <a:off x="7696897" y="5248800"/>
            <a:ext cx="230165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51712E-706C-3433-C259-BAD292F28459}"/>
              </a:ext>
            </a:extLst>
          </p:cNvPr>
          <p:cNvSpPr/>
          <p:nvPr/>
        </p:nvSpPr>
        <p:spPr bwMode="auto">
          <a:xfrm>
            <a:off x="6172049" y="6040800"/>
            <a:ext cx="438753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38418-8662-47BF-A676-1F4436864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1C8C7-0B47-B5F2-8A29-51FC04FFF21B}"/>
              </a:ext>
            </a:extLst>
          </p:cNvPr>
          <p:cNvSpPr/>
          <p:nvPr/>
        </p:nvSpPr>
        <p:spPr bwMode="auto">
          <a:xfrm>
            <a:off x="8786666" y="2667376"/>
            <a:ext cx="542857" cy="37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D9367-B52A-7880-B4D1-629525B238EB}"/>
              </a:ext>
            </a:extLst>
          </p:cNvPr>
          <p:cNvSpPr/>
          <p:nvPr/>
        </p:nvSpPr>
        <p:spPr bwMode="auto">
          <a:xfrm>
            <a:off x="6881904" y="3724605"/>
            <a:ext cx="571428" cy="37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BAC3B2-B4BE-B14F-BB90-293A889EC3F9}"/>
              </a:ext>
            </a:extLst>
          </p:cNvPr>
          <p:cNvSpPr/>
          <p:nvPr/>
        </p:nvSpPr>
        <p:spPr bwMode="auto">
          <a:xfrm>
            <a:off x="5320000" y="4772309"/>
            <a:ext cx="809523" cy="38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21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F6F2A-AC13-C019-DBB3-94ABEE419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80EE4-6D20-5B87-91A5-1BE6A109C11D}"/>
              </a:ext>
            </a:extLst>
          </p:cNvPr>
          <p:cNvSpPr/>
          <p:nvPr/>
        </p:nvSpPr>
        <p:spPr bwMode="auto">
          <a:xfrm>
            <a:off x="1677573" y="4408502"/>
            <a:ext cx="3132402" cy="42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C161BB-E68A-058E-E783-CBB4EEFC0021}"/>
              </a:ext>
            </a:extLst>
          </p:cNvPr>
          <p:cNvSpPr/>
          <p:nvPr/>
        </p:nvSpPr>
        <p:spPr bwMode="auto">
          <a:xfrm>
            <a:off x="1669458" y="5285906"/>
            <a:ext cx="3140517" cy="42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D4854D-8689-64FA-662F-1277792D3696}"/>
              </a:ext>
            </a:extLst>
          </p:cNvPr>
          <p:cNvSpPr/>
          <p:nvPr/>
        </p:nvSpPr>
        <p:spPr bwMode="auto">
          <a:xfrm>
            <a:off x="1661343" y="6138939"/>
            <a:ext cx="4089976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E83CA-A2DF-E183-1E22-D8AA00A1F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9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A8FC97-67B7-9DB4-E7DC-C15EC3EF1790}"/>
              </a:ext>
            </a:extLst>
          </p:cNvPr>
          <p:cNvSpPr/>
          <p:nvPr/>
        </p:nvSpPr>
        <p:spPr bwMode="auto">
          <a:xfrm>
            <a:off x="1475470" y="3523232"/>
            <a:ext cx="2739403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C9DF8-3EC5-E4FC-66C3-961BF4257AAE}"/>
              </a:ext>
            </a:extLst>
          </p:cNvPr>
          <p:cNvSpPr/>
          <p:nvPr/>
        </p:nvSpPr>
        <p:spPr bwMode="auto">
          <a:xfrm>
            <a:off x="1475470" y="4207068"/>
            <a:ext cx="3337210" cy="361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1DB3C1-E18E-7712-AD47-B7AC5AAA8C4C}"/>
              </a:ext>
            </a:extLst>
          </p:cNvPr>
          <p:cNvSpPr/>
          <p:nvPr/>
        </p:nvSpPr>
        <p:spPr bwMode="auto">
          <a:xfrm>
            <a:off x="1475470" y="4943506"/>
            <a:ext cx="1083936" cy="33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BE8912-CE31-E2C6-B2E3-C2D1793A80C9}"/>
              </a:ext>
            </a:extLst>
          </p:cNvPr>
          <p:cNvSpPr/>
          <p:nvPr/>
        </p:nvSpPr>
        <p:spPr bwMode="auto">
          <a:xfrm>
            <a:off x="1482040" y="5627342"/>
            <a:ext cx="6558176" cy="110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1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5D442-986A-D346-5697-17D112F70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8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F6F48-8ADB-08C6-4196-36D7EBA8743F}"/>
              </a:ext>
            </a:extLst>
          </p:cNvPr>
          <p:cNvSpPr/>
          <p:nvPr/>
        </p:nvSpPr>
        <p:spPr bwMode="auto">
          <a:xfrm>
            <a:off x="1164829" y="5536152"/>
            <a:ext cx="2947825" cy="35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388D6-8BBB-94D7-C348-E3862F7A4483}"/>
              </a:ext>
            </a:extLst>
          </p:cNvPr>
          <p:cNvSpPr/>
          <p:nvPr/>
        </p:nvSpPr>
        <p:spPr bwMode="auto">
          <a:xfrm>
            <a:off x="1164829" y="6240373"/>
            <a:ext cx="4715147" cy="35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1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18FF2-E182-DEF1-2DD5-6A0E3DB7B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310A3-500E-5285-A874-8331254B82E6}"/>
              </a:ext>
            </a:extLst>
          </p:cNvPr>
          <p:cNvSpPr/>
          <p:nvPr/>
        </p:nvSpPr>
        <p:spPr bwMode="auto">
          <a:xfrm>
            <a:off x="1329523" y="3425098"/>
            <a:ext cx="5028571" cy="52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A019CF-BEB2-1C21-97E2-B46A84BA4A8B}"/>
              </a:ext>
            </a:extLst>
          </p:cNvPr>
          <p:cNvSpPr/>
          <p:nvPr/>
        </p:nvSpPr>
        <p:spPr bwMode="auto">
          <a:xfrm>
            <a:off x="1348570" y="4446427"/>
            <a:ext cx="6691645" cy="49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5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B395B-F607-9F6A-23E4-3EAB0393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2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9764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D6439-9665-EB48-C89E-C4021A95B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93E00-C0C1-11EC-8438-E9F6CF6D6BBC}"/>
              </a:ext>
            </a:extLst>
          </p:cNvPr>
          <p:cNvSpPr/>
          <p:nvPr/>
        </p:nvSpPr>
        <p:spPr bwMode="auto">
          <a:xfrm>
            <a:off x="1243809" y="1334009"/>
            <a:ext cx="2171428" cy="39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EB191-E1FF-43F6-73B6-00523A562796}"/>
              </a:ext>
            </a:extLst>
          </p:cNvPr>
          <p:cNvSpPr/>
          <p:nvPr/>
        </p:nvSpPr>
        <p:spPr bwMode="auto">
          <a:xfrm>
            <a:off x="681904" y="2372404"/>
            <a:ext cx="2200000" cy="381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E825F9-5DA8-ED58-2FA7-0F2E63FCEF2D}"/>
              </a:ext>
            </a:extLst>
          </p:cNvPr>
          <p:cNvSpPr/>
          <p:nvPr/>
        </p:nvSpPr>
        <p:spPr bwMode="auto">
          <a:xfrm>
            <a:off x="681904" y="3334587"/>
            <a:ext cx="3457142" cy="5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BEE9FA-1259-B86C-6420-F495DABD7903}"/>
              </a:ext>
            </a:extLst>
          </p:cNvPr>
          <p:cNvSpPr/>
          <p:nvPr/>
        </p:nvSpPr>
        <p:spPr bwMode="auto">
          <a:xfrm>
            <a:off x="681904" y="4353929"/>
            <a:ext cx="7476190" cy="504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4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