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342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12F2C54-BDFD-08CE-596E-FB7B865B02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2190" y="2976619"/>
            <a:ext cx="6447619" cy="9047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0BF82A-31B7-3967-C527-4399AF9485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34422"/>
            <a:ext cx="6326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7EA3C4-D5D3-6579-AD1F-E83C298A6920}"/>
              </a:ext>
            </a:extLst>
          </p:cNvPr>
          <p:cNvSpPr/>
          <p:nvPr/>
        </p:nvSpPr>
        <p:spPr bwMode="auto">
          <a:xfrm>
            <a:off x="1223376" y="6250893"/>
            <a:ext cx="5271001" cy="49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60F9D59-7E4D-7268-F726-2869C7C02A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015" y="4869161"/>
            <a:ext cx="5429544" cy="105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7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7B61D-2104-4E62-A1ED-91022D81AF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0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A54CD0-2209-1AB7-72AB-2673115ADCAB}"/>
              </a:ext>
            </a:extLst>
          </p:cNvPr>
          <p:cNvSpPr/>
          <p:nvPr/>
        </p:nvSpPr>
        <p:spPr bwMode="auto">
          <a:xfrm>
            <a:off x="2914371" y="4958417"/>
            <a:ext cx="546522" cy="40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A96688-88E4-C0EC-BEB1-7CA4E5CE5885}"/>
              </a:ext>
            </a:extLst>
          </p:cNvPr>
          <p:cNvSpPr/>
          <p:nvPr/>
        </p:nvSpPr>
        <p:spPr bwMode="auto">
          <a:xfrm>
            <a:off x="8015248" y="4941841"/>
            <a:ext cx="529961" cy="439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267749-73EA-94B1-CA5C-A35A546F4C74}"/>
              </a:ext>
            </a:extLst>
          </p:cNvPr>
          <p:cNvSpPr/>
          <p:nvPr/>
        </p:nvSpPr>
        <p:spPr bwMode="auto">
          <a:xfrm>
            <a:off x="2783633" y="5661249"/>
            <a:ext cx="482453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33B552-380A-101F-D33A-845CC4B20C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8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6EC61F-E52E-B579-BECC-420A12C7B4D4}"/>
              </a:ext>
            </a:extLst>
          </p:cNvPr>
          <p:cNvSpPr/>
          <p:nvPr/>
        </p:nvSpPr>
        <p:spPr bwMode="auto">
          <a:xfrm>
            <a:off x="6575272" y="3153580"/>
            <a:ext cx="2045818" cy="360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956192-6111-2B6C-A63C-E5EFB4353872}"/>
              </a:ext>
            </a:extLst>
          </p:cNvPr>
          <p:cNvSpPr/>
          <p:nvPr/>
        </p:nvSpPr>
        <p:spPr bwMode="auto">
          <a:xfrm>
            <a:off x="6888088" y="4032489"/>
            <a:ext cx="1733002" cy="548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83ED88-9720-B465-30F3-283D8764B972}"/>
              </a:ext>
            </a:extLst>
          </p:cNvPr>
          <p:cNvSpPr/>
          <p:nvPr/>
        </p:nvSpPr>
        <p:spPr bwMode="auto">
          <a:xfrm>
            <a:off x="8315393" y="5021264"/>
            <a:ext cx="509494" cy="43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62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84234D-6583-97A5-EA88-F6EA3B6C11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360"/>
            <a:ext cx="85674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980628-FE3B-6248-385C-2E239B9E6889}"/>
              </a:ext>
            </a:extLst>
          </p:cNvPr>
          <p:cNvSpPr/>
          <p:nvPr/>
        </p:nvSpPr>
        <p:spPr bwMode="auto">
          <a:xfrm>
            <a:off x="6915156" y="5996604"/>
            <a:ext cx="1012379" cy="347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71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ACE3D5-C8EC-2351-A872-BD56A4E290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4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170013-B932-FCA7-F9A2-0CF2F489E3B6}"/>
              </a:ext>
            </a:extLst>
          </p:cNvPr>
          <p:cNvSpPr/>
          <p:nvPr/>
        </p:nvSpPr>
        <p:spPr bwMode="auto">
          <a:xfrm>
            <a:off x="6873475" y="1327127"/>
            <a:ext cx="1133762" cy="398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6BC8E9-1106-E72F-3935-A56D6BD070AC}"/>
              </a:ext>
            </a:extLst>
          </p:cNvPr>
          <p:cNvSpPr/>
          <p:nvPr/>
        </p:nvSpPr>
        <p:spPr bwMode="auto">
          <a:xfrm>
            <a:off x="6743655" y="2453142"/>
            <a:ext cx="1410712" cy="398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83EF04-8184-A6B5-D4C1-37726FFEA16C}"/>
              </a:ext>
            </a:extLst>
          </p:cNvPr>
          <p:cNvSpPr/>
          <p:nvPr/>
        </p:nvSpPr>
        <p:spPr bwMode="auto">
          <a:xfrm>
            <a:off x="6856166" y="3570496"/>
            <a:ext cx="1125108" cy="398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8C36A9-49FA-9145-6EAE-878023C5E033}"/>
              </a:ext>
            </a:extLst>
          </p:cNvPr>
          <p:cNvSpPr/>
          <p:nvPr/>
        </p:nvSpPr>
        <p:spPr bwMode="auto">
          <a:xfrm>
            <a:off x="1299931" y="4709471"/>
            <a:ext cx="2416658" cy="73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8B67B5-4917-22BC-9C2C-930571A2639B}"/>
              </a:ext>
            </a:extLst>
          </p:cNvPr>
          <p:cNvSpPr/>
          <p:nvPr/>
        </p:nvSpPr>
        <p:spPr bwMode="auto">
          <a:xfrm>
            <a:off x="5879976" y="4797153"/>
            <a:ext cx="2274391" cy="73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DC792A-3D9E-39E6-8696-61666CFBF4F8}"/>
              </a:ext>
            </a:extLst>
          </p:cNvPr>
          <p:cNvSpPr/>
          <p:nvPr/>
        </p:nvSpPr>
        <p:spPr bwMode="auto">
          <a:xfrm>
            <a:off x="1182065" y="5742728"/>
            <a:ext cx="2128318" cy="717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B916767-D158-9BAF-30FD-9FDA0ACFB11E}"/>
              </a:ext>
            </a:extLst>
          </p:cNvPr>
          <p:cNvSpPr/>
          <p:nvPr/>
        </p:nvSpPr>
        <p:spPr bwMode="auto">
          <a:xfrm>
            <a:off x="4727849" y="5830410"/>
            <a:ext cx="2128318" cy="528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34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282D7-6537-371C-56EA-9FF462B198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0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0580AD-7D28-7140-D431-73B37FE4C6D3}"/>
              </a:ext>
            </a:extLst>
          </p:cNvPr>
          <p:cNvSpPr/>
          <p:nvPr/>
        </p:nvSpPr>
        <p:spPr bwMode="auto">
          <a:xfrm>
            <a:off x="10053333" y="3554448"/>
            <a:ext cx="561904" cy="571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2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0BB51-4A1B-21F1-4E24-8A8124DB48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4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88AA2D-3B8D-DDDA-8564-89D208506735}"/>
              </a:ext>
            </a:extLst>
          </p:cNvPr>
          <p:cNvSpPr/>
          <p:nvPr/>
        </p:nvSpPr>
        <p:spPr bwMode="auto">
          <a:xfrm>
            <a:off x="10034285" y="2335701"/>
            <a:ext cx="476191" cy="41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72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3DCA11-7035-674F-423F-F7F2E755A6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45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CDF0C1-A62A-F8FD-8513-A5D1A1CC7234}"/>
              </a:ext>
            </a:extLst>
          </p:cNvPr>
          <p:cNvSpPr/>
          <p:nvPr/>
        </p:nvSpPr>
        <p:spPr bwMode="auto">
          <a:xfrm>
            <a:off x="8373729" y="2138086"/>
            <a:ext cx="391294" cy="352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71838A-344A-9DA4-A4AA-A739659AADAE}"/>
              </a:ext>
            </a:extLst>
          </p:cNvPr>
          <p:cNvSpPr/>
          <p:nvPr/>
        </p:nvSpPr>
        <p:spPr bwMode="auto">
          <a:xfrm>
            <a:off x="8373729" y="3969391"/>
            <a:ext cx="391294" cy="344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7F650A-4356-5446-B51F-E91C3CBD770A}"/>
              </a:ext>
            </a:extLst>
          </p:cNvPr>
          <p:cNvSpPr/>
          <p:nvPr/>
        </p:nvSpPr>
        <p:spPr bwMode="auto">
          <a:xfrm>
            <a:off x="8373729" y="5980695"/>
            <a:ext cx="391294" cy="344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792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79E4DB-0B17-1DFE-9CA0-119E315907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71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7337ED-7B75-1B8C-6D35-9CAF55007868}"/>
              </a:ext>
            </a:extLst>
          </p:cNvPr>
          <p:cNvSpPr/>
          <p:nvPr/>
        </p:nvSpPr>
        <p:spPr bwMode="auto">
          <a:xfrm>
            <a:off x="1978905" y="6178945"/>
            <a:ext cx="764755" cy="335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BC0B7D-A2F0-2DA9-8132-DE64DD080B7C}"/>
              </a:ext>
            </a:extLst>
          </p:cNvPr>
          <p:cNvSpPr/>
          <p:nvPr/>
        </p:nvSpPr>
        <p:spPr bwMode="auto">
          <a:xfrm>
            <a:off x="5208526" y="6173062"/>
            <a:ext cx="764755" cy="347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45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2023-07-12T10:00:01Z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