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1" r:id="rId4"/>
    <p:sldId id="370" r:id="rId5"/>
    <p:sldId id="369" r:id="rId6"/>
    <p:sldId id="368" r:id="rId7"/>
    <p:sldId id="367" r:id="rId8"/>
    <p:sldId id="366" r:id="rId9"/>
    <p:sldId id="365" r:id="rId10"/>
    <p:sldId id="364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 autoAdjust="0"/>
    <p:restoredTop sz="94660" autoAdjust="0"/>
  </p:normalViewPr>
  <p:slideViewPr>
    <p:cSldViewPr>
      <p:cViewPr>
        <p:scale>
          <a:sx n="66" d="100"/>
          <a:sy n="66" d="100"/>
        </p:scale>
        <p:origin x="498" y="4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AF0D0A7-0FE5-8268-3BB5-204D0A0503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7905" y="1526900"/>
            <a:ext cx="9076190" cy="1285714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F0715ECA-A4E5-BA3B-EEA7-915FB2820D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4095" y="4045137"/>
            <a:ext cx="5723809" cy="81904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CD9ECD-2D39-E66B-2458-44C77CD01D9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445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215BA84-0CF5-A564-6567-A78A565B7599}"/>
              </a:ext>
            </a:extLst>
          </p:cNvPr>
          <p:cNvSpPr/>
          <p:nvPr/>
        </p:nvSpPr>
        <p:spPr bwMode="auto">
          <a:xfrm>
            <a:off x="5976816" y="6201268"/>
            <a:ext cx="990527" cy="3434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4224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89B69E-B5A7-703A-9143-1793BE20BE3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4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BFE966C-76A2-B319-578C-509861B65A24}"/>
              </a:ext>
            </a:extLst>
          </p:cNvPr>
          <p:cNvSpPr/>
          <p:nvPr/>
        </p:nvSpPr>
        <p:spPr bwMode="auto">
          <a:xfrm>
            <a:off x="8688288" y="4005064"/>
            <a:ext cx="1800200" cy="100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25C5CA1-271E-13A3-C3C6-B5BB46FF6E9F}"/>
              </a:ext>
            </a:extLst>
          </p:cNvPr>
          <p:cNvSpPr/>
          <p:nvPr/>
        </p:nvSpPr>
        <p:spPr bwMode="auto">
          <a:xfrm>
            <a:off x="4158095" y="5436994"/>
            <a:ext cx="1238095" cy="572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A374E6-2A2D-09B9-3216-A40DA4F6421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3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5E79A7-1244-4957-80D6-A3DC91170F2C}"/>
              </a:ext>
            </a:extLst>
          </p:cNvPr>
          <p:cNvSpPr/>
          <p:nvPr/>
        </p:nvSpPr>
        <p:spPr bwMode="auto">
          <a:xfrm>
            <a:off x="5567619" y="1305463"/>
            <a:ext cx="2832637" cy="5716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1FECED5-F48E-87A6-AC98-70062C401501}"/>
              </a:ext>
            </a:extLst>
          </p:cNvPr>
          <p:cNvSpPr/>
          <p:nvPr/>
        </p:nvSpPr>
        <p:spPr bwMode="auto">
          <a:xfrm>
            <a:off x="3929523" y="2477351"/>
            <a:ext cx="2832637" cy="5621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C16069C-5A97-00EA-9868-265631FBDA5A}"/>
              </a:ext>
            </a:extLst>
          </p:cNvPr>
          <p:cNvSpPr/>
          <p:nvPr/>
        </p:nvSpPr>
        <p:spPr bwMode="auto">
          <a:xfrm>
            <a:off x="1991544" y="3639711"/>
            <a:ext cx="2509407" cy="5335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8A1EE60-B0A4-5EBF-0067-78FBB583132F}"/>
              </a:ext>
            </a:extLst>
          </p:cNvPr>
          <p:cNvSpPr/>
          <p:nvPr/>
        </p:nvSpPr>
        <p:spPr bwMode="auto">
          <a:xfrm>
            <a:off x="7339047" y="4887819"/>
            <a:ext cx="352380" cy="4287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2207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BA1753-ED94-FDA1-9109-A8142E075F6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713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E9B77B9-72A9-29EE-DC5D-78D32FC719EB}"/>
              </a:ext>
            </a:extLst>
          </p:cNvPr>
          <p:cNvSpPr/>
          <p:nvPr/>
        </p:nvSpPr>
        <p:spPr bwMode="auto">
          <a:xfrm>
            <a:off x="7636598" y="2383764"/>
            <a:ext cx="1176292" cy="536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6FD3748-8581-8BBD-44D2-9BB7B081A9F3}"/>
              </a:ext>
            </a:extLst>
          </p:cNvPr>
          <p:cNvSpPr/>
          <p:nvPr/>
        </p:nvSpPr>
        <p:spPr bwMode="auto">
          <a:xfrm>
            <a:off x="9142252" y="3607294"/>
            <a:ext cx="611671" cy="4235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0010EE0-9641-A8D7-751B-C7B3CB45AB64}"/>
              </a:ext>
            </a:extLst>
          </p:cNvPr>
          <p:cNvSpPr/>
          <p:nvPr/>
        </p:nvSpPr>
        <p:spPr bwMode="auto">
          <a:xfrm>
            <a:off x="7222543" y="4755529"/>
            <a:ext cx="592851" cy="4329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79B2897-081C-5A07-9B9F-5A026CF4DC3E}"/>
              </a:ext>
            </a:extLst>
          </p:cNvPr>
          <p:cNvSpPr/>
          <p:nvPr/>
        </p:nvSpPr>
        <p:spPr bwMode="auto">
          <a:xfrm>
            <a:off x="2178602" y="5837882"/>
            <a:ext cx="1195112" cy="5552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9750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29AC75-89F4-927E-4542-B05AE0BA06C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561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A395C3-21BC-66D9-38E8-190946D4C8FD}"/>
              </a:ext>
            </a:extLst>
          </p:cNvPr>
          <p:cNvSpPr/>
          <p:nvPr/>
        </p:nvSpPr>
        <p:spPr bwMode="auto">
          <a:xfrm>
            <a:off x="9889110" y="2509864"/>
            <a:ext cx="465437" cy="4100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A47D263-9CD0-182C-BC15-614FA9CE8848}"/>
              </a:ext>
            </a:extLst>
          </p:cNvPr>
          <p:cNvSpPr/>
          <p:nvPr/>
        </p:nvSpPr>
        <p:spPr bwMode="auto">
          <a:xfrm>
            <a:off x="9889110" y="3646951"/>
            <a:ext cx="465437" cy="4100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E439881-A51A-68C5-A8A3-E8DAA470574F}"/>
              </a:ext>
            </a:extLst>
          </p:cNvPr>
          <p:cNvSpPr/>
          <p:nvPr/>
        </p:nvSpPr>
        <p:spPr bwMode="auto">
          <a:xfrm>
            <a:off x="9889110" y="5930446"/>
            <a:ext cx="465437" cy="4194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7045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E127A5-4EE8-50E5-C76B-1F2419CF19D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908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C791E4B-1B23-AFBC-1CB6-2008FD4C7CA8}"/>
              </a:ext>
            </a:extLst>
          </p:cNvPr>
          <p:cNvSpPr/>
          <p:nvPr/>
        </p:nvSpPr>
        <p:spPr bwMode="auto">
          <a:xfrm>
            <a:off x="3098544" y="4161421"/>
            <a:ext cx="1450911" cy="4363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93045F6-11C9-5CB0-9E01-64141E64C912}"/>
              </a:ext>
            </a:extLst>
          </p:cNvPr>
          <p:cNvSpPr/>
          <p:nvPr/>
        </p:nvSpPr>
        <p:spPr bwMode="auto">
          <a:xfrm>
            <a:off x="3106472" y="6113157"/>
            <a:ext cx="1181343" cy="4284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2116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7330DF-85C1-857A-CAFF-05A6A83492A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298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3D9EA5-B160-515E-EC30-09107D7D2717}"/>
              </a:ext>
            </a:extLst>
          </p:cNvPr>
          <p:cNvSpPr/>
          <p:nvPr/>
        </p:nvSpPr>
        <p:spPr bwMode="auto">
          <a:xfrm>
            <a:off x="2738072" y="6101446"/>
            <a:ext cx="460262" cy="3259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BEBA8FD-B5CA-9ECC-BB93-CDE3156E9E5B}"/>
              </a:ext>
            </a:extLst>
          </p:cNvPr>
          <p:cNvSpPr/>
          <p:nvPr/>
        </p:nvSpPr>
        <p:spPr bwMode="auto">
          <a:xfrm>
            <a:off x="5464241" y="6101446"/>
            <a:ext cx="261995" cy="3259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1384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CE4560-1863-043A-A6F1-161E914D0FE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381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69D3C77-964E-53E5-84F9-FE54F53E41F7}"/>
              </a:ext>
            </a:extLst>
          </p:cNvPr>
          <p:cNvSpPr/>
          <p:nvPr/>
        </p:nvSpPr>
        <p:spPr bwMode="auto">
          <a:xfrm>
            <a:off x="2074926" y="4801362"/>
            <a:ext cx="1020179" cy="3590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4E6E176-619E-B467-157C-9137FD99D185}"/>
              </a:ext>
            </a:extLst>
          </p:cNvPr>
          <p:cNvSpPr/>
          <p:nvPr/>
        </p:nvSpPr>
        <p:spPr bwMode="auto">
          <a:xfrm>
            <a:off x="5637586" y="4809340"/>
            <a:ext cx="286925" cy="3510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E5B53D4-AB1F-CD55-D0F1-ED7E32F826A3}"/>
              </a:ext>
            </a:extLst>
          </p:cNvPr>
          <p:cNvSpPr/>
          <p:nvPr/>
        </p:nvSpPr>
        <p:spPr bwMode="auto">
          <a:xfrm>
            <a:off x="1301820" y="5698826"/>
            <a:ext cx="5802291" cy="5841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4075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693E35-5FE9-4382-77B1-E989D452BC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187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20D9519-5797-1F4D-7FB2-7D3053D98490}"/>
              </a:ext>
            </a:extLst>
          </p:cNvPr>
          <p:cNvSpPr/>
          <p:nvPr/>
        </p:nvSpPr>
        <p:spPr bwMode="auto">
          <a:xfrm>
            <a:off x="2906800" y="2664203"/>
            <a:ext cx="528409" cy="4067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9C20107-437E-145E-9C0A-A6DF44D76B44}"/>
              </a:ext>
            </a:extLst>
          </p:cNvPr>
          <p:cNvSpPr/>
          <p:nvPr/>
        </p:nvSpPr>
        <p:spPr bwMode="auto">
          <a:xfrm>
            <a:off x="6808899" y="2672338"/>
            <a:ext cx="528409" cy="3905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1960729-F279-FD12-ACC4-9532A5A01967}"/>
              </a:ext>
            </a:extLst>
          </p:cNvPr>
          <p:cNvSpPr/>
          <p:nvPr/>
        </p:nvSpPr>
        <p:spPr bwMode="auto">
          <a:xfrm>
            <a:off x="2906800" y="4161152"/>
            <a:ext cx="536538" cy="3905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4793481-1B11-208E-6137-504950E2DC90}"/>
              </a:ext>
            </a:extLst>
          </p:cNvPr>
          <p:cNvSpPr/>
          <p:nvPr/>
        </p:nvSpPr>
        <p:spPr bwMode="auto">
          <a:xfrm>
            <a:off x="7369825" y="4221088"/>
            <a:ext cx="463374" cy="2880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3D00F4C-C48A-05FE-FC47-7AE490D65714}"/>
              </a:ext>
            </a:extLst>
          </p:cNvPr>
          <p:cNvSpPr/>
          <p:nvPr/>
        </p:nvSpPr>
        <p:spPr bwMode="auto">
          <a:xfrm>
            <a:off x="3166940" y="5641830"/>
            <a:ext cx="544667" cy="3986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F5935FD-3C17-1233-21D6-2BE75C1FEB11}"/>
              </a:ext>
            </a:extLst>
          </p:cNvPr>
          <p:cNvSpPr/>
          <p:nvPr/>
        </p:nvSpPr>
        <p:spPr bwMode="auto">
          <a:xfrm>
            <a:off x="7337308" y="5641830"/>
            <a:ext cx="528409" cy="3986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6188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36</cp:revision>
  <dcterms:created xsi:type="dcterms:W3CDTF">2015-09-16T06:52:26Z</dcterms:created>
  <dcterms:modified xsi:type="dcterms:W3CDTF">2023-07-12T15:22:40Z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