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BC148E-8B5F-884E-7E73-3EEDB5B1E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762" y="3874911"/>
            <a:ext cx="9190476" cy="8666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2CFAD2B-99C6-5B2F-55B2-6A9D99F84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238" y="1506900"/>
            <a:ext cx="7809524" cy="14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9F6B9-BA4F-B4A4-D21C-0C925DB832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10F540-75B0-A920-1364-2F78CA1A6BA6}"/>
              </a:ext>
            </a:extLst>
          </p:cNvPr>
          <p:cNvSpPr/>
          <p:nvPr/>
        </p:nvSpPr>
        <p:spPr bwMode="auto">
          <a:xfrm>
            <a:off x="6596190" y="5139787"/>
            <a:ext cx="2190475" cy="43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20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6E3DB-C87E-49F4-C286-493DC9638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6BD91-544D-6CA4-5B87-7FD2509C17FC}"/>
              </a:ext>
            </a:extLst>
          </p:cNvPr>
          <p:cNvSpPr/>
          <p:nvPr/>
        </p:nvSpPr>
        <p:spPr bwMode="auto">
          <a:xfrm>
            <a:off x="2243809" y="2316838"/>
            <a:ext cx="2190476" cy="43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97CD6E-EC02-1D5B-F994-BE16C791C84B}"/>
              </a:ext>
            </a:extLst>
          </p:cNvPr>
          <p:cNvSpPr/>
          <p:nvPr/>
        </p:nvSpPr>
        <p:spPr bwMode="auto">
          <a:xfrm>
            <a:off x="3472380" y="4348402"/>
            <a:ext cx="2200000" cy="43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DB6D96-7955-DF32-4F73-5636A50D90D5}"/>
              </a:ext>
            </a:extLst>
          </p:cNvPr>
          <p:cNvSpPr/>
          <p:nvPr/>
        </p:nvSpPr>
        <p:spPr bwMode="auto">
          <a:xfrm>
            <a:off x="7196190" y="4348402"/>
            <a:ext cx="3095238" cy="52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18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44A12-87C4-CCFB-6770-E2A4EB8C1A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8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46FDFF-0542-BCAD-C027-A376E43E86D8}"/>
              </a:ext>
            </a:extLst>
          </p:cNvPr>
          <p:cNvSpPr/>
          <p:nvPr/>
        </p:nvSpPr>
        <p:spPr bwMode="auto">
          <a:xfrm>
            <a:off x="8197818" y="3899084"/>
            <a:ext cx="290021" cy="35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FE64A-B051-E3B0-C304-9409C8D335CC}"/>
              </a:ext>
            </a:extLst>
          </p:cNvPr>
          <p:cNvSpPr/>
          <p:nvPr/>
        </p:nvSpPr>
        <p:spPr bwMode="auto">
          <a:xfrm>
            <a:off x="2013333" y="6112054"/>
            <a:ext cx="282181" cy="36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6C02D-EC44-34A3-CF2A-FED7BCC56F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51F450-A97D-B23E-A92B-AFB97DE865C6}"/>
              </a:ext>
            </a:extLst>
          </p:cNvPr>
          <p:cNvSpPr/>
          <p:nvPr/>
        </p:nvSpPr>
        <p:spPr bwMode="auto">
          <a:xfrm>
            <a:off x="2253333" y="2524507"/>
            <a:ext cx="1266666" cy="43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60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34773-3748-65D0-6986-703FC42B4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0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75CB6-339F-2064-3A2A-45024ED82A45}"/>
              </a:ext>
            </a:extLst>
          </p:cNvPr>
          <p:cNvSpPr/>
          <p:nvPr/>
        </p:nvSpPr>
        <p:spPr bwMode="auto">
          <a:xfrm>
            <a:off x="4103639" y="2503021"/>
            <a:ext cx="615207" cy="457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529FE0-A272-D9A5-B68B-BCF9645575E9}"/>
              </a:ext>
            </a:extLst>
          </p:cNvPr>
          <p:cNvSpPr/>
          <p:nvPr/>
        </p:nvSpPr>
        <p:spPr bwMode="auto">
          <a:xfrm>
            <a:off x="3215680" y="4221088"/>
            <a:ext cx="576064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CCCDEA-E290-E740-7FE3-4752EB606A4B}"/>
              </a:ext>
            </a:extLst>
          </p:cNvPr>
          <p:cNvSpPr/>
          <p:nvPr/>
        </p:nvSpPr>
        <p:spPr bwMode="auto">
          <a:xfrm>
            <a:off x="4709525" y="5695760"/>
            <a:ext cx="624528" cy="457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1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82DC8-16D7-142A-4A3D-021577D5C2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CD3DDE-DD29-14AC-6E62-CB5EA4E4F4E7}"/>
              </a:ext>
            </a:extLst>
          </p:cNvPr>
          <p:cNvSpPr/>
          <p:nvPr/>
        </p:nvSpPr>
        <p:spPr bwMode="auto">
          <a:xfrm>
            <a:off x="6796190" y="2545961"/>
            <a:ext cx="2504761" cy="438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656307-49EC-F7AA-6CB7-22943D694A33}"/>
              </a:ext>
            </a:extLst>
          </p:cNvPr>
          <p:cNvSpPr/>
          <p:nvPr/>
        </p:nvSpPr>
        <p:spPr bwMode="auto">
          <a:xfrm>
            <a:off x="2639617" y="3573017"/>
            <a:ext cx="666133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4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8CB01-C72D-30AC-B497-E0DEF0E0C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59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E42D0-8209-9EF7-DDD5-85F5573ACEBE}"/>
              </a:ext>
            </a:extLst>
          </p:cNvPr>
          <p:cNvSpPr/>
          <p:nvPr/>
        </p:nvSpPr>
        <p:spPr bwMode="auto">
          <a:xfrm>
            <a:off x="5789586" y="4039887"/>
            <a:ext cx="386948" cy="257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1B016E-7483-719C-C992-3FA7FF2FAD7F}"/>
              </a:ext>
            </a:extLst>
          </p:cNvPr>
          <p:cNvSpPr/>
          <p:nvPr/>
        </p:nvSpPr>
        <p:spPr bwMode="auto">
          <a:xfrm>
            <a:off x="5789586" y="4769000"/>
            <a:ext cx="386948" cy="252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4510BD-0A43-429F-883C-D7D7A250EAB3}"/>
              </a:ext>
            </a:extLst>
          </p:cNvPr>
          <p:cNvSpPr/>
          <p:nvPr/>
        </p:nvSpPr>
        <p:spPr bwMode="auto">
          <a:xfrm>
            <a:off x="5783978" y="5492506"/>
            <a:ext cx="392556" cy="26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91F6DF-9501-53FB-34FF-5A5808CE3D5A}"/>
              </a:ext>
            </a:extLst>
          </p:cNvPr>
          <p:cNvSpPr/>
          <p:nvPr/>
        </p:nvSpPr>
        <p:spPr bwMode="auto">
          <a:xfrm>
            <a:off x="5716682" y="6221620"/>
            <a:ext cx="549579" cy="257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22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057E6-8DFC-FCD6-4C02-8C6761024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2A10C9-233B-28DE-7D49-419CC1023FE7}"/>
              </a:ext>
            </a:extLst>
          </p:cNvPr>
          <p:cNvSpPr/>
          <p:nvPr/>
        </p:nvSpPr>
        <p:spPr bwMode="auto">
          <a:xfrm>
            <a:off x="4024761" y="2325543"/>
            <a:ext cx="2142857" cy="438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4220BB-9839-EC34-2984-971460B4622F}"/>
              </a:ext>
            </a:extLst>
          </p:cNvPr>
          <p:cNvSpPr/>
          <p:nvPr/>
        </p:nvSpPr>
        <p:spPr bwMode="auto">
          <a:xfrm>
            <a:off x="8948571" y="2325543"/>
            <a:ext cx="2142857" cy="438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C8A4C1-A3E4-1FFB-6F51-FFADF25D78DC}"/>
              </a:ext>
            </a:extLst>
          </p:cNvPr>
          <p:cNvSpPr/>
          <p:nvPr/>
        </p:nvSpPr>
        <p:spPr bwMode="auto">
          <a:xfrm>
            <a:off x="1271464" y="3068960"/>
            <a:ext cx="4225072" cy="3374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526E55-2848-59CE-1282-0A772CAB7EA4}"/>
              </a:ext>
            </a:extLst>
          </p:cNvPr>
          <p:cNvSpPr/>
          <p:nvPr/>
        </p:nvSpPr>
        <p:spPr bwMode="auto">
          <a:xfrm>
            <a:off x="6456040" y="3068960"/>
            <a:ext cx="4104456" cy="223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3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66D86-6C27-28D9-D2C6-E3F597ED5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423D3-03D4-0CF7-7B22-C351AEBBBEAA}"/>
              </a:ext>
            </a:extLst>
          </p:cNvPr>
          <p:cNvSpPr/>
          <p:nvPr/>
        </p:nvSpPr>
        <p:spPr bwMode="auto">
          <a:xfrm>
            <a:off x="2958095" y="1210237"/>
            <a:ext cx="2133333" cy="4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4E103B-26A1-902A-275D-F9658B6BD0E6}"/>
              </a:ext>
            </a:extLst>
          </p:cNvPr>
          <p:cNvSpPr/>
          <p:nvPr/>
        </p:nvSpPr>
        <p:spPr bwMode="auto">
          <a:xfrm>
            <a:off x="7881904" y="1210237"/>
            <a:ext cx="2133333" cy="4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BD0977-A933-382A-D728-4A8FFF026788}"/>
              </a:ext>
            </a:extLst>
          </p:cNvPr>
          <p:cNvSpPr/>
          <p:nvPr/>
        </p:nvSpPr>
        <p:spPr bwMode="auto">
          <a:xfrm>
            <a:off x="479377" y="2060848"/>
            <a:ext cx="3816424" cy="320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38E686-1CC7-4DD3-7EE6-6B94DADE09FB}"/>
              </a:ext>
            </a:extLst>
          </p:cNvPr>
          <p:cNvSpPr/>
          <p:nvPr/>
        </p:nvSpPr>
        <p:spPr bwMode="auto">
          <a:xfrm>
            <a:off x="5375921" y="2060848"/>
            <a:ext cx="3960440" cy="320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43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7D4DE-638A-5BE6-6279-527DCFDD40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64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05E7C0-12E7-A2FA-9674-7F3800686E53}"/>
              </a:ext>
            </a:extLst>
          </p:cNvPr>
          <p:cNvSpPr/>
          <p:nvPr/>
        </p:nvSpPr>
        <p:spPr bwMode="auto">
          <a:xfrm>
            <a:off x="1794042" y="3823547"/>
            <a:ext cx="3019953" cy="284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EF1B35-CE5E-CDBE-DF8D-14F865869E5C}"/>
              </a:ext>
            </a:extLst>
          </p:cNvPr>
          <p:cNvSpPr/>
          <p:nvPr/>
        </p:nvSpPr>
        <p:spPr bwMode="auto">
          <a:xfrm>
            <a:off x="1478147" y="4436851"/>
            <a:ext cx="2634562" cy="284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D9FF9B-C56E-BF6B-C1AB-1107EC0C6EFD}"/>
              </a:ext>
            </a:extLst>
          </p:cNvPr>
          <p:cNvSpPr/>
          <p:nvPr/>
        </p:nvSpPr>
        <p:spPr bwMode="auto">
          <a:xfrm>
            <a:off x="1478147" y="5050155"/>
            <a:ext cx="2065951" cy="32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EF8468-FBC8-3A3D-2D23-4FB2407C5911}"/>
              </a:ext>
            </a:extLst>
          </p:cNvPr>
          <p:cNvSpPr/>
          <p:nvPr/>
        </p:nvSpPr>
        <p:spPr bwMode="auto">
          <a:xfrm>
            <a:off x="1459193" y="5682428"/>
            <a:ext cx="2476614" cy="265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A641AF-7A9A-991D-1795-94BB016EC419}"/>
              </a:ext>
            </a:extLst>
          </p:cNvPr>
          <p:cNvSpPr/>
          <p:nvPr/>
        </p:nvSpPr>
        <p:spPr bwMode="auto">
          <a:xfrm>
            <a:off x="1452875" y="6264118"/>
            <a:ext cx="1061406" cy="341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7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