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7" r:id="rId8"/>
    <p:sldId id="376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8A78B-F8BF-5521-6719-4D2194B9C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6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903E2-4F25-2E4C-7648-89BEA94FD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C0F1BA-368D-9D4B-1995-BF751FB9199A}"/>
              </a:ext>
            </a:extLst>
          </p:cNvPr>
          <p:cNvSpPr/>
          <p:nvPr/>
        </p:nvSpPr>
        <p:spPr bwMode="auto">
          <a:xfrm>
            <a:off x="5024761" y="2384898"/>
            <a:ext cx="704761" cy="23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1FE1B-D650-2628-F525-8C76DE8CB24A}"/>
              </a:ext>
            </a:extLst>
          </p:cNvPr>
          <p:cNvSpPr/>
          <p:nvPr/>
        </p:nvSpPr>
        <p:spPr bwMode="auto">
          <a:xfrm>
            <a:off x="7072380" y="2451724"/>
            <a:ext cx="1638095" cy="27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9913D90-A017-CDC9-6052-0048867F2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509" y="2384898"/>
            <a:ext cx="2762499" cy="36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7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99FB1-1012-27BE-687C-B2C007B355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513D44-B1D6-415E-7374-2ECB2B98B9EC}"/>
              </a:ext>
            </a:extLst>
          </p:cNvPr>
          <p:cNvSpPr/>
          <p:nvPr/>
        </p:nvSpPr>
        <p:spPr bwMode="auto">
          <a:xfrm>
            <a:off x="996190" y="2356979"/>
            <a:ext cx="1600000" cy="89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5F675-90D4-8979-675B-B561ECFEA242}"/>
              </a:ext>
            </a:extLst>
          </p:cNvPr>
          <p:cNvSpPr/>
          <p:nvPr/>
        </p:nvSpPr>
        <p:spPr bwMode="auto">
          <a:xfrm>
            <a:off x="4215238" y="2127741"/>
            <a:ext cx="1247619" cy="1136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320C74-2287-72C4-3244-715E17F89A44}"/>
              </a:ext>
            </a:extLst>
          </p:cNvPr>
          <p:cNvSpPr/>
          <p:nvPr/>
        </p:nvSpPr>
        <p:spPr bwMode="auto">
          <a:xfrm>
            <a:off x="7034285" y="2194602"/>
            <a:ext cx="3447619" cy="107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56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58F43-C052-E5AF-27F2-FA0C9665C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CEB4A5-14C8-F96F-58D9-0B1539CF7187}"/>
              </a:ext>
            </a:extLst>
          </p:cNvPr>
          <p:cNvSpPr/>
          <p:nvPr/>
        </p:nvSpPr>
        <p:spPr bwMode="auto">
          <a:xfrm>
            <a:off x="3662857" y="2622440"/>
            <a:ext cx="485714" cy="267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12735-194C-8DE7-BCCA-BEE1359068B0}"/>
              </a:ext>
            </a:extLst>
          </p:cNvPr>
          <p:cNvSpPr/>
          <p:nvPr/>
        </p:nvSpPr>
        <p:spPr bwMode="auto">
          <a:xfrm>
            <a:off x="8662857" y="2622440"/>
            <a:ext cx="485714" cy="267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6E8FE8-4AFB-740A-3A32-A091852AA752}"/>
              </a:ext>
            </a:extLst>
          </p:cNvPr>
          <p:cNvSpPr/>
          <p:nvPr/>
        </p:nvSpPr>
        <p:spPr bwMode="auto">
          <a:xfrm>
            <a:off x="2281904" y="3194847"/>
            <a:ext cx="485714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82ABD-2D96-0F44-2A17-562183550601}"/>
              </a:ext>
            </a:extLst>
          </p:cNvPr>
          <p:cNvSpPr/>
          <p:nvPr/>
        </p:nvSpPr>
        <p:spPr bwMode="auto">
          <a:xfrm>
            <a:off x="7300952" y="3194847"/>
            <a:ext cx="628571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2ADC6F-E956-F86C-8A5C-C0472939800C}"/>
              </a:ext>
            </a:extLst>
          </p:cNvPr>
          <p:cNvSpPr/>
          <p:nvPr/>
        </p:nvSpPr>
        <p:spPr bwMode="auto">
          <a:xfrm>
            <a:off x="9777142" y="3194847"/>
            <a:ext cx="485714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68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806F0-4E27-7181-828B-8B5CCAB5E4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C6A74B-9E0D-DC30-9F97-10986955870A}"/>
              </a:ext>
            </a:extLst>
          </p:cNvPr>
          <p:cNvSpPr/>
          <p:nvPr/>
        </p:nvSpPr>
        <p:spPr bwMode="auto">
          <a:xfrm>
            <a:off x="9053333" y="3195950"/>
            <a:ext cx="1638095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B5ED105-A131-3025-5250-B44A41500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381" y="1585999"/>
            <a:ext cx="7906517" cy="188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8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56F10-B336-2B35-BDDD-BC7961149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FF5B2E8-333B-83E8-1DAA-5FE0555FB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427" y="2132856"/>
            <a:ext cx="3873345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43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3F4E1-CF92-611B-22F0-0EB82AD62B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AD3A1A9-C699-DDAC-392C-C2FDEE509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581844"/>
            <a:ext cx="6552728" cy="152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3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51D80-F7F9-8CE2-0668-D149E0EF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F4B3B5-5559-95F6-4A1C-7C8F0E716731}"/>
              </a:ext>
            </a:extLst>
          </p:cNvPr>
          <p:cNvSpPr/>
          <p:nvPr/>
        </p:nvSpPr>
        <p:spPr bwMode="auto">
          <a:xfrm>
            <a:off x="2120000" y="3116297"/>
            <a:ext cx="485714" cy="276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F1D3D7-E8C8-B727-427B-DC11C4CD4F9C}"/>
              </a:ext>
            </a:extLst>
          </p:cNvPr>
          <p:cNvSpPr/>
          <p:nvPr/>
        </p:nvSpPr>
        <p:spPr bwMode="auto">
          <a:xfrm>
            <a:off x="5434285" y="3116297"/>
            <a:ext cx="628571" cy="276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168BDF-9F4E-FF0A-DFD4-838B3EC15D91}"/>
              </a:ext>
            </a:extLst>
          </p:cNvPr>
          <p:cNvSpPr/>
          <p:nvPr/>
        </p:nvSpPr>
        <p:spPr bwMode="auto">
          <a:xfrm>
            <a:off x="9205714" y="3116297"/>
            <a:ext cx="628571" cy="276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53507-A6EE-A94B-B97E-52CEFE47447E}"/>
              </a:ext>
            </a:extLst>
          </p:cNvPr>
          <p:cNvSpPr/>
          <p:nvPr/>
        </p:nvSpPr>
        <p:spPr bwMode="auto">
          <a:xfrm>
            <a:off x="2139047" y="5184353"/>
            <a:ext cx="628571" cy="26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77100E-E9D4-77A7-EA66-3B41C06A5F7C}"/>
              </a:ext>
            </a:extLst>
          </p:cNvPr>
          <p:cNvSpPr/>
          <p:nvPr/>
        </p:nvSpPr>
        <p:spPr bwMode="auto">
          <a:xfrm>
            <a:off x="5596190" y="5184353"/>
            <a:ext cx="619047" cy="26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172F1E-D15C-1F47-D14F-FE1EC23DF207}"/>
              </a:ext>
            </a:extLst>
          </p:cNvPr>
          <p:cNvSpPr/>
          <p:nvPr/>
        </p:nvSpPr>
        <p:spPr bwMode="auto">
          <a:xfrm>
            <a:off x="9043809" y="5184353"/>
            <a:ext cx="476191" cy="26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6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1B4C2-37E7-5015-5213-D4443D12F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CB055-4B92-A37C-18B5-1520F3B8014B}"/>
              </a:ext>
            </a:extLst>
          </p:cNvPr>
          <p:cNvSpPr/>
          <p:nvPr/>
        </p:nvSpPr>
        <p:spPr bwMode="auto">
          <a:xfrm>
            <a:off x="1967619" y="2972161"/>
            <a:ext cx="219047" cy="2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416CA-195C-67CB-63C0-2E121E342099}"/>
              </a:ext>
            </a:extLst>
          </p:cNvPr>
          <p:cNvSpPr/>
          <p:nvPr/>
        </p:nvSpPr>
        <p:spPr bwMode="auto">
          <a:xfrm>
            <a:off x="5120000" y="2981685"/>
            <a:ext cx="209523" cy="228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047AE1-A2F0-D254-E4A3-481DC04DB6C4}"/>
              </a:ext>
            </a:extLst>
          </p:cNvPr>
          <p:cNvSpPr/>
          <p:nvPr/>
        </p:nvSpPr>
        <p:spPr bwMode="auto">
          <a:xfrm>
            <a:off x="8710476" y="2981685"/>
            <a:ext cx="219047" cy="228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1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3B272-ED3B-D3F0-D708-B0C1F06DC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BCBC5-4040-B4C1-B0AA-518FC4C5873C}"/>
              </a:ext>
            </a:extLst>
          </p:cNvPr>
          <p:cNvSpPr/>
          <p:nvPr/>
        </p:nvSpPr>
        <p:spPr bwMode="auto">
          <a:xfrm>
            <a:off x="1910476" y="3243786"/>
            <a:ext cx="219047" cy="2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B155CC-2105-9EC8-DDCF-DF1ED33A7DDC}"/>
              </a:ext>
            </a:extLst>
          </p:cNvPr>
          <p:cNvSpPr/>
          <p:nvPr/>
        </p:nvSpPr>
        <p:spPr bwMode="auto">
          <a:xfrm>
            <a:off x="4462857" y="3243786"/>
            <a:ext cx="219047" cy="2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7FFD49-FBA8-A981-6E47-FEAB3EDC059E}"/>
              </a:ext>
            </a:extLst>
          </p:cNvPr>
          <p:cNvSpPr/>
          <p:nvPr/>
        </p:nvSpPr>
        <p:spPr bwMode="auto">
          <a:xfrm>
            <a:off x="7034285" y="3253331"/>
            <a:ext cx="190476" cy="229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720271-40C4-4589-52AD-16AE9644076A}"/>
              </a:ext>
            </a:extLst>
          </p:cNvPr>
          <p:cNvSpPr/>
          <p:nvPr/>
        </p:nvSpPr>
        <p:spPr bwMode="auto">
          <a:xfrm>
            <a:off x="9567619" y="3243786"/>
            <a:ext cx="219047" cy="2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8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CEBA6-46FD-625B-2115-D2CF1AE678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83234-4D37-34B5-05EB-9D2A88541967}"/>
              </a:ext>
            </a:extLst>
          </p:cNvPr>
          <p:cNvSpPr/>
          <p:nvPr/>
        </p:nvSpPr>
        <p:spPr bwMode="auto">
          <a:xfrm>
            <a:off x="1177142" y="2241936"/>
            <a:ext cx="8304761" cy="27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8414D5-AED8-B93B-32FF-51B95362F02F}"/>
              </a:ext>
            </a:extLst>
          </p:cNvPr>
          <p:cNvSpPr/>
          <p:nvPr/>
        </p:nvSpPr>
        <p:spPr bwMode="auto">
          <a:xfrm>
            <a:off x="1681904" y="2776646"/>
            <a:ext cx="1314285" cy="23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09840B-3947-AA64-0616-21F42B550A1F}"/>
              </a:ext>
            </a:extLst>
          </p:cNvPr>
          <p:cNvSpPr/>
          <p:nvPr/>
        </p:nvSpPr>
        <p:spPr bwMode="auto">
          <a:xfrm>
            <a:off x="1559496" y="3273162"/>
            <a:ext cx="8064896" cy="366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9AF7B6-EFC5-54E4-6678-12B3A86DED5D}"/>
              </a:ext>
            </a:extLst>
          </p:cNvPr>
          <p:cNvSpPr/>
          <p:nvPr/>
        </p:nvSpPr>
        <p:spPr bwMode="auto">
          <a:xfrm>
            <a:off x="1186666" y="3788775"/>
            <a:ext cx="8437726" cy="55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47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CBFC8-771A-F4D5-CBA1-0965AC15D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5085E9-2889-EA7E-BCF2-40F90D2AE43E}"/>
              </a:ext>
            </a:extLst>
          </p:cNvPr>
          <p:cNvSpPr/>
          <p:nvPr/>
        </p:nvSpPr>
        <p:spPr bwMode="auto">
          <a:xfrm>
            <a:off x="3720000" y="1668072"/>
            <a:ext cx="695238" cy="31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8E11F6-17F1-1489-F859-A87095323A05}"/>
              </a:ext>
            </a:extLst>
          </p:cNvPr>
          <p:cNvSpPr/>
          <p:nvPr/>
        </p:nvSpPr>
        <p:spPr bwMode="auto">
          <a:xfrm>
            <a:off x="6434285" y="1668072"/>
            <a:ext cx="685715" cy="31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C5A18D-3121-9392-8EF9-B29CFD33E31B}"/>
              </a:ext>
            </a:extLst>
          </p:cNvPr>
          <p:cNvSpPr/>
          <p:nvPr/>
        </p:nvSpPr>
        <p:spPr bwMode="auto">
          <a:xfrm>
            <a:off x="9139047" y="1668072"/>
            <a:ext cx="380952" cy="31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21CA01-5AF1-70C8-38B3-EE1ED9FDBD09}"/>
              </a:ext>
            </a:extLst>
          </p:cNvPr>
          <p:cNvSpPr/>
          <p:nvPr/>
        </p:nvSpPr>
        <p:spPr bwMode="auto">
          <a:xfrm>
            <a:off x="2920000" y="3680008"/>
            <a:ext cx="219047" cy="23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B3469A-555A-FA49-2C97-358CEB7EB585}"/>
              </a:ext>
            </a:extLst>
          </p:cNvPr>
          <p:cNvSpPr/>
          <p:nvPr/>
        </p:nvSpPr>
        <p:spPr bwMode="auto">
          <a:xfrm>
            <a:off x="6129523" y="3689543"/>
            <a:ext cx="190476" cy="22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2148D0-7485-DF47-958D-62768F21B9EE}"/>
              </a:ext>
            </a:extLst>
          </p:cNvPr>
          <p:cNvSpPr/>
          <p:nvPr/>
        </p:nvSpPr>
        <p:spPr bwMode="auto">
          <a:xfrm>
            <a:off x="8996190" y="3641867"/>
            <a:ext cx="676189" cy="305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78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62101-E4A1-0036-BB53-0B962F7B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D23FC-0453-A2C0-2C98-E4DF2CD36D3C}"/>
              </a:ext>
            </a:extLst>
          </p:cNvPr>
          <p:cNvSpPr/>
          <p:nvPr/>
        </p:nvSpPr>
        <p:spPr bwMode="auto">
          <a:xfrm>
            <a:off x="4053333" y="1114969"/>
            <a:ext cx="657142" cy="3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3B2999-88B9-3EF9-2B02-9925EFB80EB8}"/>
              </a:ext>
            </a:extLst>
          </p:cNvPr>
          <p:cNvSpPr/>
          <p:nvPr/>
        </p:nvSpPr>
        <p:spPr bwMode="auto">
          <a:xfrm>
            <a:off x="6624761" y="1753564"/>
            <a:ext cx="371427" cy="285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1F627F-AD34-F87E-E60F-8CE8A8117B72}"/>
              </a:ext>
            </a:extLst>
          </p:cNvPr>
          <p:cNvSpPr/>
          <p:nvPr/>
        </p:nvSpPr>
        <p:spPr bwMode="auto">
          <a:xfrm>
            <a:off x="4691428" y="2373097"/>
            <a:ext cx="361904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CEF739-4499-ECF6-E409-479419581276}"/>
              </a:ext>
            </a:extLst>
          </p:cNvPr>
          <p:cNvSpPr/>
          <p:nvPr/>
        </p:nvSpPr>
        <p:spPr bwMode="auto">
          <a:xfrm>
            <a:off x="3424761" y="3011693"/>
            <a:ext cx="666666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205D00-BD98-766B-3355-99BE2A23186D}"/>
              </a:ext>
            </a:extLst>
          </p:cNvPr>
          <p:cNvSpPr/>
          <p:nvPr/>
        </p:nvSpPr>
        <p:spPr bwMode="auto">
          <a:xfrm>
            <a:off x="8139047" y="3049818"/>
            <a:ext cx="190476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A04004-5FE5-4965-6825-9DD86ED5C952}"/>
              </a:ext>
            </a:extLst>
          </p:cNvPr>
          <p:cNvSpPr/>
          <p:nvPr/>
        </p:nvSpPr>
        <p:spPr bwMode="auto">
          <a:xfrm>
            <a:off x="2462857" y="3640757"/>
            <a:ext cx="676190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8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BC72E-4A5A-B451-12D8-87A419E82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D9ADA-8C72-CED1-66BB-79F639C57B4E}"/>
              </a:ext>
            </a:extLst>
          </p:cNvPr>
          <p:cNvSpPr/>
          <p:nvPr/>
        </p:nvSpPr>
        <p:spPr bwMode="auto">
          <a:xfrm>
            <a:off x="5148571" y="1143549"/>
            <a:ext cx="504761" cy="22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7CC41D-E821-9EDE-AD46-AB55A56BCA4F}"/>
              </a:ext>
            </a:extLst>
          </p:cNvPr>
          <p:cNvSpPr/>
          <p:nvPr/>
        </p:nvSpPr>
        <p:spPr bwMode="auto">
          <a:xfrm>
            <a:off x="1472380" y="1772564"/>
            <a:ext cx="523809" cy="22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CA1A4E-7D97-05A8-E896-AFC922F90B55}"/>
              </a:ext>
            </a:extLst>
          </p:cNvPr>
          <p:cNvSpPr/>
          <p:nvPr/>
        </p:nvSpPr>
        <p:spPr bwMode="auto">
          <a:xfrm>
            <a:off x="5881904" y="1772564"/>
            <a:ext cx="523809" cy="22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F6F21B-F9EC-6CC0-5232-BD6F18BE0C87}"/>
              </a:ext>
            </a:extLst>
          </p:cNvPr>
          <p:cNvSpPr/>
          <p:nvPr/>
        </p:nvSpPr>
        <p:spPr bwMode="auto">
          <a:xfrm>
            <a:off x="7386666" y="2353926"/>
            <a:ext cx="361904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356C55-41D6-A0A1-21D3-D9E0E7FB4256}"/>
              </a:ext>
            </a:extLst>
          </p:cNvPr>
          <p:cNvSpPr/>
          <p:nvPr/>
        </p:nvSpPr>
        <p:spPr bwMode="auto">
          <a:xfrm>
            <a:off x="1491428" y="3049655"/>
            <a:ext cx="371428" cy="22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6F7150-3A48-5C49-C3F6-2BF7FF712A6F}"/>
              </a:ext>
            </a:extLst>
          </p:cNvPr>
          <p:cNvSpPr/>
          <p:nvPr/>
        </p:nvSpPr>
        <p:spPr bwMode="auto">
          <a:xfrm>
            <a:off x="7434285" y="3631017"/>
            <a:ext cx="361904" cy="295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BCE135-B698-65C8-03E6-74CDFF567B0E}"/>
              </a:ext>
            </a:extLst>
          </p:cNvPr>
          <p:cNvSpPr/>
          <p:nvPr/>
        </p:nvSpPr>
        <p:spPr bwMode="auto">
          <a:xfrm>
            <a:off x="1824761" y="4279093"/>
            <a:ext cx="342857" cy="28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E53E19-BC45-9E62-8727-A698158F218F}"/>
              </a:ext>
            </a:extLst>
          </p:cNvPr>
          <p:cNvSpPr/>
          <p:nvPr/>
        </p:nvSpPr>
        <p:spPr bwMode="auto">
          <a:xfrm>
            <a:off x="4520000" y="4307685"/>
            <a:ext cx="219047" cy="22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0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42568-62EA-24C1-6B3B-13CFE0FFC5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747F3-5B80-FD7B-AF95-44F51FDAFD5C}"/>
              </a:ext>
            </a:extLst>
          </p:cNvPr>
          <p:cNvSpPr/>
          <p:nvPr/>
        </p:nvSpPr>
        <p:spPr bwMode="auto">
          <a:xfrm>
            <a:off x="10777142" y="1772984"/>
            <a:ext cx="285715" cy="2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49276-3CC1-D39A-6100-D3442D88E998}"/>
              </a:ext>
            </a:extLst>
          </p:cNvPr>
          <p:cNvSpPr/>
          <p:nvPr/>
        </p:nvSpPr>
        <p:spPr bwMode="auto">
          <a:xfrm>
            <a:off x="10729523" y="2364187"/>
            <a:ext cx="333334" cy="3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376D40-4F61-E0F8-5E1F-6B7FB50692AC}"/>
              </a:ext>
            </a:extLst>
          </p:cNvPr>
          <p:cNvSpPr/>
          <p:nvPr/>
        </p:nvSpPr>
        <p:spPr bwMode="auto">
          <a:xfrm>
            <a:off x="10777142" y="3031674"/>
            <a:ext cx="285715" cy="2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1227D2-1759-9C3A-39CD-6957DAC9ED21}"/>
              </a:ext>
            </a:extLst>
          </p:cNvPr>
          <p:cNvSpPr/>
          <p:nvPr/>
        </p:nvSpPr>
        <p:spPr bwMode="auto">
          <a:xfrm>
            <a:off x="10777142" y="3670555"/>
            <a:ext cx="285715" cy="2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B72BC2-1F53-8485-B527-B719B0FB6FDF}"/>
              </a:ext>
            </a:extLst>
          </p:cNvPr>
          <p:cNvSpPr/>
          <p:nvPr/>
        </p:nvSpPr>
        <p:spPr bwMode="auto">
          <a:xfrm>
            <a:off x="10777142" y="4299900"/>
            <a:ext cx="285715" cy="2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20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D764D-CDCE-2BD6-AE89-4992C00E0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AEA88C-7FA4-5854-EA9D-9DB242293FAD}"/>
              </a:ext>
            </a:extLst>
          </p:cNvPr>
          <p:cNvSpPr/>
          <p:nvPr/>
        </p:nvSpPr>
        <p:spPr bwMode="auto">
          <a:xfrm>
            <a:off x="8872380" y="1630439"/>
            <a:ext cx="285714" cy="24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EF9801-9D61-698C-69F5-140062E442BD}"/>
              </a:ext>
            </a:extLst>
          </p:cNvPr>
          <p:cNvSpPr/>
          <p:nvPr/>
        </p:nvSpPr>
        <p:spPr bwMode="auto">
          <a:xfrm>
            <a:off x="7205714" y="2785094"/>
            <a:ext cx="257141" cy="24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F1C03-79E9-0749-FDBE-082C58BDC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630B9-B747-3F65-6A9C-0A2A5D75636C}"/>
              </a:ext>
            </a:extLst>
          </p:cNvPr>
          <p:cNvSpPr/>
          <p:nvPr/>
        </p:nvSpPr>
        <p:spPr bwMode="auto">
          <a:xfrm>
            <a:off x="4910476" y="1134074"/>
            <a:ext cx="257142" cy="24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1487C-4ED4-398D-BCD7-A070DF92C541}"/>
              </a:ext>
            </a:extLst>
          </p:cNvPr>
          <p:cNvSpPr/>
          <p:nvPr/>
        </p:nvSpPr>
        <p:spPr bwMode="auto">
          <a:xfrm>
            <a:off x="4567619" y="2249525"/>
            <a:ext cx="295238" cy="24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09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7FB4D-3E9D-2300-B520-4CF150F8A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C7BB6-3BCD-379D-87B2-7E57D3048EF8}"/>
              </a:ext>
            </a:extLst>
          </p:cNvPr>
          <p:cNvSpPr/>
          <p:nvPr/>
        </p:nvSpPr>
        <p:spPr bwMode="auto">
          <a:xfrm>
            <a:off x="4605714" y="1134140"/>
            <a:ext cx="228571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BD7DD-660C-A3D6-0417-0871530B53F4}"/>
              </a:ext>
            </a:extLst>
          </p:cNvPr>
          <p:cNvSpPr/>
          <p:nvPr/>
        </p:nvSpPr>
        <p:spPr bwMode="auto">
          <a:xfrm>
            <a:off x="8548571" y="2250047"/>
            <a:ext cx="295238" cy="24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8484BD-DE36-926D-C36B-79CF369427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1041"/>
            <a:ext cx="10800000" cy="21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B0C10F-4708-E51E-D9A3-DA8D6DBD8405}"/>
              </a:ext>
            </a:extLst>
          </p:cNvPr>
          <p:cNvSpPr/>
          <p:nvPr/>
        </p:nvSpPr>
        <p:spPr bwMode="auto">
          <a:xfrm>
            <a:off x="2996190" y="3366188"/>
            <a:ext cx="257142" cy="24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D61063-163B-EA62-F60F-ADA980F04F00}"/>
              </a:ext>
            </a:extLst>
          </p:cNvPr>
          <p:cNvSpPr/>
          <p:nvPr/>
        </p:nvSpPr>
        <p:spPr bwMode="auto">
          <a:xfrm>
            <a:off x="7443809" y="4484576"/>
            <a:ext cx="295238" cy="24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1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28B7B-87D1-1065-75CF-1AD1F5DEC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60DD6-DC55-A12A-D68D-04F8898849B8}"/>
              </a:ext>
            </a:extLst>
          </p:cNvPr>
          <p:cNvSpPr/>
          <p:nvPr/>
        </p:nvSpPr>
        <p:spPr bwMode="auto">
          <a:xfrm>
            <a:off x="2243809" y="4862237"/>
            <a:ext cx="847619" cy="2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3AF76-0563-B21C-C21F-79F313B0904A}"/>
              </a:ext>
            </a:extLst>
          </p:cNvPr>
          <p:cNvSpPr/>
          <p:nvPr/>
        </p:nvSpPr>
        <p:spPr bwMode="auto">
          <a:xfrm>
            <a:off x="4272380" y="4862237"/>
            <a:ext cx="333333" cy="2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6A21CC-9CEF-8A2D-6EB5-5EF03E50DC9D}"/>
              </a:ext>
            </a:extLst>
          </p:cNvPr>
          <p:cNvSpPr/>
          <p:nvPr/>
        </p:nvSpPr>
        <p:spPr bwMode="auto">
          <a:xfrm>
            <a:off x="5777142" y="4862237"/>
            <a:ext cx="857142" cy="2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C47723-6A9C-00AC-ABF0-465A1F6A113C}"/>
              </a:ext>
            </a:extLst>
          </p:cNvPr>
          <p:cNvSpPr/>
          <p:nvPr/>
        </p:nvSpPr>
        <p:spPr bwMode="auto">
          <a:xfrm>
            <a:off x="7948571" y="4862237"/>
            <a:ext cx="590476" cy="2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7E32D-49E4-41AB-E7BB-A6F87B27A2EA}"/>
              </a:ext>
            </a:extLst>
          </p:cNvPr>
          <p:cNvSpPr/>
          <p:nvPr/>
        </p:nvSpPr>
        <p:spPr bwMode="auto">
          <a:xfrm>
            <a:off x="9786666" y="4862237"/>
            <a:ext cx="333333" cy="2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2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2023-07-12T08:42:22Z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