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0CC438-B21D-7BFD-3822-1744F675A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762" y="3000428"/>
            <a:ext cx="7590476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26DDE-9C3F-F4FF-B84A-C75583144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7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88C31-5890-8566-895E-85E030AA1084}"/>
              </a:ext>
            </a:extLst>
          </p:cNvPr>
          <p:cNvSpPr/>
          <p:nvPr/>
        </p:nvSpPr>
        <p:spPr bwMode="auto">
          <a:xfrm>
            <a:off x="1842498" y="4063120"/>
            <a:ext cx="4083984" cy="47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DA512-3C8A-DB5F-0553-4DBFA2E982FB}"/>
              </a:ext>
            </a:extLst>
          </p:cNvPr>
          <p:cNvSpPr/>
          <p:nvPr/>
        </p:nvSpPr>
        <p:spPr bwMode="auto">
          <a:xfrm>
            <a:off x="1770849" y="5943286"/>
            <a:ext cx="3900882" cy="38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99C9E-B735-1926-6234-717F6A9F9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8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157691-98C8-38EE-48C5-105C4B4863DD}"/>
              </a:ext>
            </a:extLst>
          </p:cNvPr>
          <p:cNvSpPr/>
          <p:nvPr/>
        </p:nvSpPr>
        <p:spPr bwMode="auto">
          <a:xfrm>
            <a:off x="1775640" y="3968262"/>
            <a:ext cx="378437" cy="34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C6858E-20CF-61C2-72F2-476D1842A6B4}"/>
              </a:ext>
            </a:extLst>
          </p:cNvPr>
          <p:cNvSpPr/>
          <p:nvPr/>
        </p:nvSpPr>
        <p:spPr bwMode="auto">
          <a:xfrm>
            <a:off x="2406368" y="3968262"/>
            <a:ext cx="398354" cy="34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A1BDAF-D239-5B60-8BC6-D7CDBC72A162}"/>
              </a:ext>
            </a:extLst>
          </p:cNvPr>
          <p:cNvSpPr/>
          <p:nvPr/>
        </p:nvSpPr>
        <p:spPr bwMode="auto">
          <a:xfrm>
            <a:off x="3063654" y="3968262"/>
            <a:ext cx="378437" cy="34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6EEBE1-29D0-36AA-81CF-CB71B9543813}"/>
              </a:ext>
            </a:extLst>
          </p:cNvPr>
          <p:cNvSpPr/>
          <p:nvPr/>
        </p:nvSpPr>
        <p:spPr bwMode="auto">
          <a:xfrm>
            <a:off x="1775640" y="4718989"/>
            <a:ext cx="790070" cy="41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FB427DE-AFF2-66B0-E84F-EC913E8298E1}"/>
              </a:ext>
            </a:extLst>
          </p:cNvPr>
          <p:cNvSpPr/>
          <p:nvPr/>
        </p:nvSpPr>
        <p:spPr bwMode="auto">
          <a:xfrm>
            <a:off x="2837919" y="4738920"/>
            <a:ext cx="398354" cy="34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FA68DF2-6D5C-BCF8-C0DA-670DE3000E67}"/>
              </a:ext>
            </a:extLst>
          </p:cNvPr>
          <p:cNvSpPr/>
          <p:nvPr/>
        </p:nvSpPr>
        <p:spPr bwMode="auto">
          <a:xfrm>
            <a:off x="3508483" y="4738920"/>
            <a:ext cx="570975" cy="39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D72DD2-F4DB-807F-D7D9-FE0A61DFD991}"/>
              </a:ext>
            </a:extLst>
          </p:cNvPr>
          <p:cNvSpPr/>
          <p:nvPr/>
        </p:nvSpPr>
        <p:spPr bwMode="auto">
          <a:xfrm>
            <a:off x="4325111" y="4718989"/>
            <a:ext cx="205816" cy="41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BEDA194-0D19-8067-1A51-A38ABB194860}"/>
              </a:ext>
            </a:extLst>
          </p:cNvPr>
          <p:cNvSpPr/>
          <p:nvPr/>
        </p:nvSpPr>
        <p:spPr bwMode="auto">
          <a:xfrm>
            <a:off x="1788918" y="5536152"/>
            <a:ext cx="338601" cy="29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2F20322-259E-28EE-8472-FB1D596307FB}"/>
              </a:ext>
            </a:extLst>
          </p:cNvPr>
          <p:cNvSpPr/>
          <p:nvPr/>
        </p:nvSpPr>
        <p:spPr bwMode="auto">
          <a:xfrm>
            <a:off x="2413007" y="5522865"/>
            <a:ext cx="584253" cy="39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A7B50C8-AE10-9779-995C-C84FF1E44193}"/>
              </a:ext>
            </a:extLst>
          </p:cNvPr>
          <p:cNvSpPr/>
          <p:nvPr/>
        </p:nvSpPr>
        <p:spPr bwMode="auto">
          <a:xfrm>
            <a:off x="3269470" y="5516221"/>
            <a:ext cx="398354" cy="34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CEB1ECD-55A3-A059-BA9C-362C1C7E53F0}"/>
              </a:ext>
            </a:extLst>
          </p:cNvPr>
          <p:cNvSpPr/>
          <p:nvPr/>
        </p:nvSpPr>
        <p:spPr bwMode="auto">
          <a:xfrm>
            <a:off x="3940034" y="5522865"/>
            <a:ext cx="132784" cy="39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AFBD279-3A7B-875D-6F09-834FE1E42EDA}"/>
              </a:ext>
            </a:extLst>
          </p:cNvPr>
          <p:cNvSpPr/>
          <p:nvPr/>
        </p:nvSpPr>
        <p:spPr bwMode="auto">
          <a:xfrm>
            <a:off x="3714300" y="6266948"/>
            <a:ext cx="2157755" cy="36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35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BFBCD-D9E9-9603-CFC3-C9433335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A71E4F-06DC-89CF-8AE9-CA492CD19F7B}"/>
              </a:ext>
            </a:extLst>
          </p:cNvPr>
          <p:cNvSpPr/>
          <p:nvPr/>
        </p:nvSpPr>
        <p:spPr bwMode="auto">
          <a:xfrm>
            <a:off x="5813076" y="4977067"/>
            <a:ext cx="1867100" cy="51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61B43E-7759-86A9-01D9-14295F2EEAD0}"/>
              </a:ext>
            </a:extLst>
          </p:cNvPr>
          <p:cNvSpPr/>
          <p:nvPr/>
        </p:nvSpPr>
        <p:spPr bwMode="auto">
          <a:xfrm>
            <a:off x="3331611" y="5993538"/>
            <a:ext cx="1639849" cy="52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EE13D-1E9A-D224-A8F0-984D2B7F36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4F90DF-423C-C3C9-AE51-8919D14C16AE}"/>
              </a:ext>
            </a:extLst>
          </p:cNvPr>
          <p:cNvSpPr/>
          <p:nvPr/>
        </p:nvSpPr>
        <p:spPr bwMode="auto">
          <a:xfrm>
            <a:off x="2262857" y="2403516"/>
            <a:ext cx="638095" cy="572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21D57-1284-FEE0-99D7-D293851EC834}"/>
              </a:ext>
            </a:extLst>
          </p:cNvPr>
          <p:cNvSpPr/>
          <p:nvPr/>
        </p:nvSpPr>
        <p:spPr bwMode="auto">
          <a:xfrm>
            <a:off x="6929523" y="2413060"/>
            <a:ext cx="600000" cy="55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B2810-0BBD-8514-30FE-5693CB1FB5B2}"/>
              </a:ext>
            </a:extLst>
          </p:cNvPr>
          <p:cNvSpPr/>
          <p:nvPr/>
        </p:nvSpPr>
        <p:spPr bwMode="auto">
          <a:xfrm>
            <a:off x="2262857" y="3539187"/>
            <a:ext cx="619047" cy="55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2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E9A35-D89F-EE01-AB0F-C36F8D25C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21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893F2-EE0B-E941-FC31-B8327780D479}"/>
              </a:ext>
            </a:extLst>
          </p:cNvPr>
          <p:cNvSpPr/>
          <p:nvPr/>
        </p:nvSpPr>
        <p:spPr bwMode="auto">
          <a:xfrm>
            <a:off x="4949068" y="2656645"/>
            <a:ext cx="284827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F73BEA-B279-FE37-A2A1-D4B594B8F8F0}"/>
              </a:ext>
            </a:extLst>
          </p:cNvPr>
          <p:cNvSpPr/>
          <p:nvPr/>
        </p:nvSpPr>
        <p:spPr bwMode="auto">
          <a:xfrm>
            <a:off x="4949068" y="3381290"/>
            <a:ext cx="297211" cy="284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F922D0-0203-508C-BEA6-E06CE6C6E2A6}"/>
              </a:ext>
            </a:extLst>
          </p:cNvPr>
          <p:cNvSpPr/>
          <p:nvPr/>
        </p:nvSpPr>
        <p:spPr bwMode="auto">
          <a:xfrm>
            <a:off x="5351541" y="4112129"/>
            <a:ext cx="315786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38938-C49C-E91D-5AF0-70BF2CC12FDC}"/>
              </a:ext>
            </a:extLst>
          </p:cNvPr>
          <p:cNvSpPr/>
          <p:nvPr/>
        </p:nvSpPr>
        <p:spPr bwMode="auto">
          <a:xfrm>
            <a:off x="4949068" y="4836774"/>
            <a:ext cx="321978" cy="284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3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C6BC1-C256-F663-E919-F0874E9D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EBFB0-E0D6-D58E-E30A-DC14575B0646}"/>
              </a:ext>
            </a:extLst>
          </p:cNvPr>
          <p:cNvSpPr/>
          <p:nvPr/>
        </p:nvSpPr>
        <p:spPr bwMode="auto">
          <a:xfrm>
            <a:off x="1872380" y="3660840"/>
            <a:ext cx="3935588" cy="51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47B41A-9751-4716-B698-33153A6353DD}"/>
              </a:ext>
            </a:extLst>
          </p:cNvPr>
          <p:cNvSpPr/>
          <p:nvPr/>
        </p:nvSpPr>
        <p:spPr bwMode="auto">
          <a:xfrm>
            <a:off x="1872380" y="4785957"/>
            <a:ext cx="2647619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2AA82A-AD36-EF76-56C7-A114E52087CB}"/>
              </a:ext>
            </a:extLst>
          </p:cNvPr>
          <p:cNvSpPr/>
          <p:nvPr/>
        </p:nvSpPr>
        <p:spPr bwMode="auto">
          <a:xfrm>
            <a:off x="1872380" y="5834796"/>
            <a:ext cx="1323809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9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D1D75-53A4-C91C-5A5B-D8CF2201C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C0190-7B7D-5851-681D-07BBFC53AC85}"/>
              </a:ext>
            </a:extLst>
          </p:cNvPr>
          <p:cNvSpPr/>
          <p:nvPr/>
        </p:nvSpPr>
        <p:spPr bwMode="auto">
          <a:xfrm>
            <a:off x="681904" y="2298539"/>
            <a:ext cx="4257142" cy="51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596A0-8AA4-2076-74C2-5391E6B58096}"/>
              </a:ext>
            </a:extLst>
          </p:cNvPr>
          <p:cNvSpPr/>
          <p:nvPr/>
        </p:nvSpPr>
        <p:spPr bwMode="auto">
          <a:xfrm>
            <a:off x="681904" y="3396035"/>
            <a:ext cx="2152380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D870AA-9494-BEAA-D257-F7AEE0A60B47}"/>
              </a:ext>
            </a:extLst>
          </p:cNvPr>
          <p:cNvSpPr/>
          <p:nvPr/>
        </p:nvSpPr>
        <p:spPr bwMode="auto">
          <a:xfrm>
            <a:off x="681904" y="4464901"/>
            <a:ext cx="1628571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3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D6331-002C-F406-68FE-EC5C187ED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2337C6-4FB7-9C38-2CB0-94C7A97C53EF}"/>
              </a:ext>
            </a:extLst>
          </p:cNvPr>
          <p:cNvSpPr/>
          <p:nvPr/>
        </p:nvSpPr>
        <p:spPr bwMode="auto">
          <a:xfrm>
            <a:off x="681904" y="2250624"/>
            <a:ext cx="3723809" cy="51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3377D3-AC0D-C908-8169-340B14147C93}"/>
              </a:ext>
            </a:extLst>
          </p:cNvPr>
          <p:cNvSpPr/>
          <p:nvPr/>
        </p:nvSpPr>
        <p:spPr bwMode="auto">
          <a:xfrm>
            <a:off x="681904" y="3347952"/>
            <a:ext cx="2142857" cy="381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C24C31-9672-11E1-CBFC-218E978CA1F3}"/>
              </a:ext>
            </a:extLst>
          </p:cNvPr>
          <p:cNvSpPr/>
          <p:nvPr/>
        </p:nvSpPr>
        <p:spPr bwMode="auto">
          <a:xfrm>
            <a:off x="681904" y="4378485"/>
            <a:ext cx="1085714" cy="37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81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A04CD-5E65-A3A5-BE4C-63FDCAB8B0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54892E-1AA0-83D5-8D67-E9D488547636}"/>
              </a:ext>
            </a:extLst>
          </p:cNvPr>
          <p:cNvSpPr/>
          <p:nvPr/>
        </p:nvSpPr>
        <p:spPr bwMode="auto">
          <a:xfrm>
            <a:off x="4748570" y="4365104"/>
            <a:ext cx="5811925" cy="73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7F895-88B5-507B-676D-8B6E9C6DA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8670D-C269-93B1-7262-1A59F322B4CE}"/>
              </a:ext>
            </a:extLst>
          </p:cNvPr>
          <p:cNvSpPr/>
          <p:nvPr/>
        </p:nvSpPr>
        <p:spPr bwMode="auto">
          <a:xfrm>
            <a:off x="4739047" y="3308759"/>
            <a:ext cx="5542857" cy="600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3642A5-72AA-412A-B199-713385F0FCFE}"/>
              </a:ext>
            </a:extLst>
          </p:cNvPr>
          <p:cNvSpPr/>
          <p:nvPr/>
        </p:nvSpPr>
        <p:spPr bwMode="auto">
          <a:xfrm>
            <a:off x="4796190" y="5559679"/>
            <a:ext cx="4257143" cy="562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68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2023-07-12T11:01:26Z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