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292FE6-4CC1-56C1-889D-A50FB8DCC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476" y="3005190"/>
            <a:ext cx="8019048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76D1E-1413-B718-CEAE-60CE98D5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D51D8-D4F8-C3E7-694B-9C4D121D8010}"/>
              </a:ext>
            </a:extLst>
          </p:cNvPr>
          <p:cNvSpPr/>
          <p:nvPr/>
        </p:nvSpPr>
        <p:spPr bwMode="auto">
          <a:xfrm>
            <a:off x="681904" y="2411130"/>
            <a:ext cx="5009523" cy="4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7BD0E-74E8-5058-D936-81A08DE94419}"/>
              </a:ext>
            </a:extLst>
          </p:cNvPr>
          <p:cNvSpPr/>
          <p:nvPr/>
        </p:nvSpPr>
        <p:spPr bwMode="auto">
          <a:xfrm>
            <a:off x="681904" y="3459504"/>
            <a:ext cx="2952380" cy="39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7D38F7-D56A-27EE-3CD5-D6DC7D08B78E}"/>
              </a:ext>
            </a:extLst>
          </p:cNvPr>
          <p:cNvSpPr/>
          <p:nvPr/>
        </p:nvSpPr>
        <p:spPr bwMode="auto">
          <a:xfrm>
            <a:off x="681904" y="4498347"/>
            <a:ext cx="2152380" cy="38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2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E8B9F-8EED-8CBE-A9A9-1276A6C82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3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8B4F9-546D-201F-6AF7-AF130179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BE4D5-7832-C8DA-AD06-45FA998F3976}"/>
              </a:ext>
            </a:extLst>
          </p:cNvPr>
          <p:cNvSpPr/>
          <p:nvPr/>
        </p:nvSpPr>
        <p:spPr bwMode="auto">
          <a:xfrm>
            <a:off x="4967619" y="1410259"/>
            <a:ext cx="3428571" cy="4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C21A0F-E44C-FAB2-A983-4224B0246951}"/>
              </a:ext>
            </a:extLst>
          </p:cNvPr>
          <p:cNvSpPr/>
          <p:nvPr/>
        </p:nvSpPr>
        <p:spPr bwMode="auto">
          <a:xfrm>
            <a:off x="2510476" y="2086703"/>
            <a:ext cx="4400000" cy="4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BDAC6E-36BF-DCDC-43E3-6146E9314F15}"/>
              </a:ext>
            </a:extLst>
          </p:cNvPr>
          <p:cNvSpPr/>
          <p:nvPr/>
        </p:nvSpPr>
        <p:spPr bwMode="auto">
          <a:xfrm>
            <a:off x="4024761" y="2744092"/>
            <a:ext cx="3923809" cy="4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035E59-3238-F03F-9387-CBEF3108C5B9}"/>
              </a:ext>
            </a:extLst>
          </p:cNvPr>
          <p:cNvSpPr/>
          <p:nvPr/>
        </p:nvSpPr>
        <p:spPr bwMode="auto">
          <a:xfrm>
            <a:off x="2424761" y="3430063"/>
            <a:ext cx="4400000" cy="46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4CAEF4-83AA-FE93-BBFF-41ED7AAE5AB1}"/>
              </a:ext>
            </a:extLst>
          </p:cNvPr>
          <p:cNvSpPr/>
          <p:nvPr/>
        </p:nvSpPr>
        <p:spPr bwMode="auto">
          <a:xfrm>
            <a:off x="3948571" y="4058871"/>
            <a:ext cx="4400000" cy="4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7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79A0B-9882-50F7-A5BD-73DB1413E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1A4D5-C02A-BCD0-C5E6-2DA3B491A391}"/>
              </a:ext>
            </a:extLst>
          </p:cNvPr>
          <p:cNvSpPr/>
          <p:nvPr/>
        </p:nvSpPr>
        <p:spPr bwMode="auto">
          <a:xfrm>
            <a:off x="4552730" y="2616901"/>
            <a:ext cx="380998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12DDE-482B-CE3F-FC9B-614DD3ECD4CB}"/>
              </a:ext>
            </a:extLst>
          </p:cNvPr>
          <p:cNvSpPr/>
          <p:nvPr/>
        </p:nvSpPr>
        <p:spPr bwMode="auto">
          <a:xfrm>
            <a:off x="5832202" y="2622592"/>
            <a:ext cx="210402" cy="25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664EB0-7256-B93B-A4FF-D7A491CD91A1}"/>
              </a:ext>
            </a:extLst>
          </p:cNvPr>
          <p:cNvSpPr/>
          <p:nvPr/>
        </p:nvSpPr>
        <p:spPr bwMode="auto">
          <a:xfrm>
            <a:off x="4177418" y="3504806"/>
            <a:ext cx="398058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69ACAD-0681-0E01-2FB7-520D73DAA164}"/>
              </a:ext>
            </a:extLst>
          </p:cNvPr>
          <p:cNvSpPr/>
          <p:nvPr/>
        </p:nvSpPr>
        <p:spPr bwMode="auto">
          <a:xfrm>
            <a:off x="5291981" y="3504806"/>
            <a:ext cx="557281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CC5F6A-30C9-C32A-0C5E-F5E0A71FDE91}"/>
              </a:ext>
            </a:extLst>
          </p:cNvPr>
          <p:cNvSpPr/>
          <p:nvPr/>
        </p:nvSpPr>
        <p:spPr bwMode="auto">
          <a:xfrm>
            <a:off x="4427626" y="4387019"/>
            <a:ext cx="204715" cy="26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A17F44-7242-EA2A-7C2B-CE3C2F18D9A8}"/>
              </a:ext>
            </a:extLst>
          </p:cNvPr>
          <p:cNvSpPr/>
          <p:nvPr/>
        </p:nvSpPr>
        <p:spPr bwMode="auto">
          <a:xfrm>
            <a:off x="5627487" y="4472395"/>
            <a:ext cx="181969" cy="182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B9E10B-AF0E-98E1-898C-85A076782150}"/>
              </a:ext>
            </a:extLst>
          </p:cNvPr>
          <p:cNvSpPr/>
          <p:nvPr/>
        </p:nvSpPr>
        <p:spPr bwMode="auto">
          <a:xfrm>
            <a:off x="4535670" y="5274924"/>
            <a:ext cx="551594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8198FC-BBB6-3869-F0EA-83DFC26B61DC}"/>
              </a:ext>
            </a:extLst>
          </p:cNvPr>
          <p:cNvSpPr/>
          <p:nvPr/>
        </p:nvSpPr>
        <p:spPr bwMode="auto">
          <a:xfrm>
            <a:off x="5923187" y="5274924"/>
            <a:ext cx="204715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56B267-A2E6-BF6F-98A4-CC1E816BAE04}"/>
              </a:ext>
            </a:extLst>
          </p:cNvPr>
          <p:cNvSpPr/>
          <p:nvPr/>
        </p:nvSpPr>
        <p:spPr bwMode="auto">
          <a:xfrm>
            <a:off x="1783383" y="6162830"/>
            <a:ext cx="392371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EF0088-17C1-9026-FE6F-67A8C0A95982}"/>
              </a:ext>
            </a:extLst>
          </p:cNvPr>
          <p:cNvSpPr/>
          <p:nvPr/>
        </p:nvSpPr>
        <p:spPr bwMode="auto">
          <a:xfrm>
            <a:off x="3068542" y="6162830"/>
            <a:ext cx="204715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0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2AA9A-379F-D0BC-6DA3-C83ECB06A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0557C-97C2-1EDB-5DB5-0A296571C647}"/>
              </a:ext>
            </a:extLst>
          </p:cNvPr>
          <p:cNvSpPr/>
          <p:nvPr/>
        </p:nvSpPr>
        <p:spPr bwMode="auto">
          <a:xfrm>
            <a:off x="2228626" y="6170253"/>
            <a:ext cx="112308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A3CB9-2BD6-6377-5E5F-E944625E11FA}"/>
              </a:ext>
            </a:extLst>
          </p:cNvPr>
          <p:cNvSpPr/>
          <p:nvPr/>
        </p:nvSpPr>
        <p:spPr bwMode="auto">
          <a:xfrm>
            <a:off x="4944155" y="6170253"/>
            <a:ext cx="112308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8BC83-1CF3-B46C-3FC9-9297D4F1539C}"/>
              </a:ext>
            </a:extLst>
          </p:cNvPr>
          <p:cNvSpPr/>
          <p:nvPr/>
        </p:nvSpPr>
        <p:spPr bwMode="auto">
          <a:xfrm>
            <a:off x="7927884" y="6170253"/>
            <a:ext cx="112308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70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FA539-3430-8B3C-320C-C1597458C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D8A7B-C015-5B01-F7D7-EC7873ED5118}"/>
              </a:ext>
            </a:extLst>
          </p:cNvPr>
          <p:cNvSpPr/>
          <p:nvPr/>
        </p:nvSpPr>
        <p:spPr bwMode="auto">
          <a:xfrm>
            <a:off x="1862857" y="3506801"/>
            <a:ext cx="3438095" cy="48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76BAC-B89F-7A84-E9AE-D3D71B17E20F}"/>
              </a:ext>
            </a:extLst>
          </p:cNvPr>
          <p:cNvSpPr/>
          <p:nvPr/>
        </p:nvSpPr>
        <p:spPr bwMode="auto">
          <a:xfrm>
            <a:off x="6481904" y="3506801"/>
            <a:ext cx="3371428" cy="48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694090-3FF4-A6F1-2CAE-26437C8D6B79}"/>
              </a:ext>
            </a:extLst>
          </p:cNvPr>
          <p:cNvSpPr/>
          <p:nvPr/>
        </p:nvSpPr>
        <p:spPr bwMode="auto">
          <a:xfrm>
            <a:off x="1862857" y="4545498"/>
            <a:ext cx="2371428" cy="4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C359F2-DC5C-A966-AC02-51D30FA2CC65}"/>
              </a:ext>
            </a:extLst>
          </p:cNvPr>
          <p:cNvSpPr/>
          <p:nvPr/>
        </p:nvSpPr>
        <p:spPr bwMode="auto">
          <a:xfrm>
            <a:off x="6481904" y="4545498"/>
            <a:ext cx="2380952" cy="4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8E5BE-E8CB-7AC6-BDFE-A46EA339E15C}"/>
              </a:ext>
            </a:extLst>
          </p:cNvPr>
          <p:cNvSpPr/>
          <p:nvPr/>
        </p:nvSpPr>
        <p:spPr bwMode="auto">
          <a:xfrm>
            <a:off x="1862857" y="5593725"/>
            <a:ext cx="1580952" cy="38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EBC2F0-CB58-C7FC-9AA1-0385E4DC2709}"/>
              </a:ext>
            </a:extLst>
          </p:cNvPr>
          <p:cNvSpPr/>
          <p:nvPr/>
        </p:nvSpPr>
        <p:spPr bwMode="auto">
          <a:xfrm>
            <a:off x="6481904" y="5593725"/>
            <a:ext cx="1580952" cy="38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02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AA59E-4684-88BB-556D-577F38AF9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CCFAA-121A-B363-4BDC-9C458D5BA312}"/>
              </a:ext>
            </a:extLst>
          </p:cNvPr>
          <p:cNvSpPr/>
          <p:nvPr/>
        </p:nvSpPr>
        <p:spPr bwMode="auto">
          <a:xfrm>
            <a:off x="681904" y="2260083"/>
            <a:ext cx="3152380" cy="48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12C6A-7394-D991-4648-5C346CEE85F5}"/>
              </a:ext>
            </a:extLst>
          </p:cNvPr>
          <p:cNvSpPr/>
          <p:nvPr/>
        </p:nvSpPr>
        <p:spPr bwMode="auto">
          <a:xfrm>
            <a:off x="5339047" y="2260083"/>
            <a:ext cx="4704761" cy="48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DDB25-0929-6F3B-CBDC-86E2E17965DF}"/>
              </a:ext>
            </a:extLst>
          </p:cNvPr>
          <p:cNvSpPr/>
          <p:nvPr/>
        </p:nvSpPr>
        <p:spPr bwMode="auto">
          <a:xfrm>
            <a:off x="681904" y="3309632"/>
            <a:ext cx="2152380" cy="4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D8E20A-1E71-2AA7-7139-42895B68A62B}"/>
              </a:ext>
            </a:extLst>
          </p:cNvPr>
          <p:cNvSpPr/>
          <p:nvPr/>
        </p:nvSpPr>
        <p:spPr bwMode="auto">
          <a:xfrm>
            <a:off x="5339047" y="3309632"/>
            <a:ext cx="2647619" cy="40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4351B-AC18-44F9-9854-49EAD3C97C45}"/>
              </a:ext>
            </a:extLst>
          </p:cNvPr>
          <p:cNvSpPr/>
          <p:nvPr/>
        </p:nvSpPr>
        <p:spPr bwMode="auto">
          <a:xfrm>
            <a:off x="681904" y="4349640"/>
            <a:ext cx="1361904" cy="3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4CA9E5-E738-C1B7-BA65-FA09F70F3D98}"/>
              </a:ext>
            </a:extLst>
          </p:cNvPr>
          <p:cNvSpPr/>
          <p:nvPr/>
        </p:nvSpPr>
        <p:spPr bwMode="auto">
          <a:xfrm>
            <a:off x="5339047" y="4349640"/>
            <a:ext cx="1847619" cy="3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3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85743-9D85-F501-3300-7AA2FC545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30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9625D-C7CA-C546-1EDF-B9F63FD6045B}"/>
              </a:ext>
            </a:extLst>
          </p:cNvPr>
          <p:cNvSpPr/>
          <p:nvPr/>
        </p:nvSpPr>
        <p:spPr bwMode="auto">
          <a:xfrm>
            <a:off x="1810317" y="3453328"/>
            <a:ext cx="1798067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760745-D372-10B8-C3D4-8CDEA09E5CEF}"/>
              </a:ext>
            </a:extLst>
          </p:cNvPr>
          <p:cNvSpPr/>
          <p:nvPr/>
        </p:nvSpPr>
        <p:spPr bwMode="auto">
          <a:xfrm>
            <a:off x="1485134" y="4129475"/>
            <a:ext cx="2473936" cy="32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BCA692-C045-5508-8F24-2D41852A90B9}"/>
              </a:ext>
            </a:extLst>
          </p:cNvPr>
          <p:cNvSpPr/>
          <p:nvPr/>
        </p:nvSpPr>
        <p:spPr bwMode="auto">
          <a:xfrm>
            <a:off x="1485134" y="4831136"/>
            <a:ext cx="1772562" cy="26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7AB47F-CAB3-F44B-2D54-85965DDC1735}"/>
              </a:ext>
            </a:extLst>
          </p:cNvPr>
          <p:cNvSpPr/>
          <p:nvPr/>
        </p:nvSpPr>
        <p:spPr bwMode="auto">
          <a:xfrm>
            <a:off x="1485134" y="5500903"/>
            <a:ext cx="1906461" cy="33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B7D24D-49B4-7C2F-EDDC-27DEC0B1A8C5}"/>
              </a:ext>
            </a:extLst>
          </p:cNvPr>
          <p:cNvSpPr/>
          <p:nvPr/>
        </p:nvSpPr>
        <p:spPr bwMode="auto">
          <a:xfrm>
            <a:off x="1459630" y="6164292"/>
            <a:ext cx="5140426" cy="56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01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3EB4C-C5B8-0C0B-C185-54ACDD934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B6F11-E865-057D-F5A5-CF721D5AE73F}"/>
              </a:ext>
            </a:extLst>
          </p:cNvPr>
          <p:cNvSpPr/>
          <p:nvPr/>
        </p:nvSpPr>
        <p:spPr bwMode="auto">
          <a:xfrm>
            <a:off x="1644467" y="4518987"/>
            <a:ext cx="2989110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4BF06-E1F5-79B3-111C-819B65ADF4BE}"/>
              </a:ext>
            </a:extLst>
          </p:cNvPr>
          <p:cNvSpPr/>
          <p:nvPr/>
        </p:nvSpPr>
        <p:spPr bwMode="auto">
          <a:xfrm>
            <a:off x="1644467" y="5336337"/>
            <a:ext cx="3798018" cy="39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47BAF2-F00F-2642-5508-0C9B5707DC15}"/>
              </a:ext>
            </a:extLst>
          </p:cNvPr>
          <p:cNvSpPr/>
          <p:nvPr/>
        </p:nvSpPr>
        <p:spPr bwMode="auto">
          <a:xfrm>
            <a:off x="1644467" y="6192240"/>
            <a:ext cx="1502258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2023-07-12T11:06:37Z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