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0" r:id="rId4"/>
    <p:sldId id="369" r:id="rId5"/>
    <p:sldId id="368" r:id="rId6"/>
    <p:sldId id="367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138" y="20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E74383B-6E52-1FE4-EF16-E9AF6F1B75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6952" y="2990905"/>
            <a:ext cx="8038095" cy="8761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4269CE-D741-BA0C-524F-2BD09E9FB7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3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017EA7-CED2-71D1-594A-E22213C3647B}"/>
              </a:ext>
            </a:extLst>
          </p:cNvPr>
          <p:cNvSpPr/>
          <p:nvPr/>
        </p:nvSpPr>
        <p:spPr bwMode="auto">
          <a:xfrm>
            <a:off x="2738013" y="4948314"/>
            <a:ext cx="2322454" cy="522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CF2720-2162-18DC-FD29-DC3FBA07E0B5}"/>
              </a:ext>
            </a:extLst>
          </p:cNvPr>
          <p:cNvSpPr/>
          <p:nvPr/>
        </p:nvSpPr>
        <p:spPr bwMode="auto">
          <a:xfrm>
            <a:off x="5547574" y="5983722"/>
            <a:ext cx="574089" cy="495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B30506-68AF-988E-BBBD-19A2CC6B5A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0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0474E7-14D0-DF5A-1747-125825A35C97}"/>
              </a:ext>
            </a:extLst>
          </p:cNvPr>
          <p:cNvSpPr/>
          <p:nvPr/>
        </p:nvSpPr>
        <p:spPr bwMode="auto">
          <a:xfrm>
            <a:off x="2358095" y="2365343"/>
            <a:ext cx="1247619" cy="553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298E50-ECB6-5BDA-00F1-07DD5F0994CB}"/>
              </a:ext>
            </a:extLst>
          </p:cNvPr>
          <p:cNvSpPr/>
          <p:nvPr/>
        </p:nvSpPr>
        <p:spPr bwMode="auto">
          <a:xfrm>
            <a:off x="6586666" y="3481926"/>
            <a:ext cx="1247619" cy="563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1561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116EA5-C208-C20B-005E-306BF21413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593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FEDFA9-34C1-A1E8-DA3B-ECAF60E8CA4D}"/>
              </a:ext>
            </a:extLst>
          </p:cNvPr>
          <p:cNvSpPr/>
          <p:nvPr/>
        </p:nvSpPr>
        <p:spPr bwMode="auto">
          <a:xfrm>
            <a:off x="4524688" y="3553087"/>
            <a:ext cx="939312" cy="427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C90445-D174-36EE-3EDC-B9A1D3209866}"/>
              </a:ext>
            </a:extLst>
          </p:cNvPr>
          <p:cNvSpPr/>
          <p:nvPr/>
        </p:nvSpPr>
        <p:spPr bwMode="auto">
          <a:xfrm>
            <a:off x="3803600" y="5840006"/>
            <a:ext cx="654672" cy="436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640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C7085A-05F1-EC6F-A622-287172CAD9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9964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788B67-F615-9271-A99B-1783D9D0A2EE}"/>
              </a:ext>
            </a:extLst>
          </p:cNvPr>
          <p:cNvSpPr/>
          <p:nvPr/>
        </p:nvSpPr>
        <p:spPr bwMode="auto">
          <a:xfrm>
            <a:off x="6334470" y="5441710"/>
            <a:ext cx="1227779" cy="388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741D4F-0E8B-1D61-782F-335DF960FA0C}"/>
              </a:ext>
            </a:extLst>
          </p:cNvPr>
          <p:cNvSpPr/>
          <p:nvPr/>
        </p:nvSpPr>
        <p:spPr bwMode="auto">
          <a:xfrm>
            <a:off x="1336974" y="6093296"/>
            <a:ext cx="826746" cy="465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490C4E-B2E4-8162-A1AC-617373ECBB62}"/>
              </a:ext>
            </a:extLst>
          </p:cNvPr>
          <p:cNvSpPr/>
          <p:nvPr/>
        </p:nvSpPr>
        <p:spPr bwMode="auto">
          <a:xfrm>
            <a:off x="5538572" y="6093296"/>
            <a:ext cx="1221610" cy="465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67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BC98FF-5CD2-C744-D59E-2A707DD46B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6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70BCFF0-C071-7068-785D-8EC7158590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4149080"/>
            <a:ext cx="4896544" cy="2388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37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60682A-4FC1-C831-C18D-5C5E2F5C94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4462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971019-696E-2A9B-6D6D-4DE4BF57C75D}"/>
              </a:ext>
            </a:extLst>
          </p:cNvPr>
          <p:cNvSpPr/>
          <p:nvPr/>
        </p:nvSpPr>
        <p:spPr bwMode="auto">
          <a:xfrm>
            <a:off x="2379888" y="6248683"/>
            <a:ext cx="176220" cy="250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230E9114-73C5-CB3B-A595-C7607341DE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9888" y="2780928"/>
            <a:ext cx="3374211" cy="2131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413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D07358-8BA9-C379-7CF6-5E25021DA4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216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6CE47C-9BE1-BD9B-23B4-F6CBEDEAC7C3}"/>
              </a:ext>
            </a:extLst>
          </p:cNvPr>
          <p:cNvSpPr/>
          <p:nvPr/>
        </p:nvSpPr>
        <p:spPr bwMode="auto">
          <a:xfrm>
            <a:off x="2093006" y="5364995"/>
            <a:ext cx="616857" cy="298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37004C-2DDF-CE54-8CFD-F42183E866CC}"/>
              </a:ext>
            </a:extLst>
          </p:cNvPr>
          <p:cNvSpPr/>
          <p:nvPr/>
        </p:nvSpPr>
        <p:spPr bwMode="auto">
          <a:xfrm>
            <a:off x="4374717" y="5364995"/>
            <a:ext cx="656655" cy="298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F6D241-CBF2-2782-5DB6-1CFA2627B693}"/>
              </a:ext>
            </a:extLst>
          </p:cNvPr>
          <p:cNvSpPr/>
          <p:nvPr/>
        </p:nvSpPr>
        <p:spPr bwMode="auto">
          <a:xfrm>
            <a:off x="2093006" y="6134764"/>
            <a:ext cx="656655" cy="298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CE56897-9D96-C207-B62E-55CD82927FAD}"/>
              </a:ext>
            </a:extLst>
          </p:cNvPr>
          <p:cNvSpPr/>
          <p:nvPr/>
        </p:nvSpPr>
        <p:spPr bwMode="auto">
          <a:xfrm>
            <a:off x="4421147" y="6134764"/>
            <a:ext cx="650022" cy="305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E9AF8650-AA31-5FAC-1563-874A54B41D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619388"/>
            <a:ext cx="2268000" cy="120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008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54FC45-9371-6103-79A1-85C882E4E5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1146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EB8599AE-6835-3893-9EA4-8DB9753F04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7132" y="5302520"/>
            <a:ext cx="2376264" cy="1359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631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2023-07-12T10:10:42Z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