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3" r:id="rId2"/>
    <p:sldId id="384" r:id="rId3"/>
    <p:sldId id="383" r:id="rId4"/>
    <p:sldId id="382" r:id="rId5"/>
    <p:sldId id="381" r:id="rId6"/>
    <p:sldId id="380" r:id="rId7"/>
    <p:sldId id="378" r:id="rId8"/>
    <p:sldId id="377" r:id="rId9"/>
    <p:sldId id="376" r:id="rId10"/>
    <p:sldId id="375" r:id="rId11"/>
    <p:sldId id="374" r:id="rId12"/>
    <p:sldId id="372" r:id="rId13"/>
    <p:sldId id="371" r:id="rId14"/>
    <p:sldId id="370" r:id="rId15"/>
    <p:sldId id="369" r:id="rId16"/>
    <p:sldId id="368" r:id="rId17"/>
    <p:sldId id="367" r:id="rId18"/>
    <p:sldId id="366" r:id="rId19"/>
    <p:sldId id="365" r:id="rId20"/>
    <p:sldId id="364" r:id="rId21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77" d="100"/>
          <a:sy n="77" d="100"/>
        </p:scale>
        <p:origin x="102" y="7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E2A072D-A3BC-7C1E-54E0-834F4201BE5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2420888"/>
            <a:ext cx="10800000" cy="17383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E6A7232-C0A4-195E-08E3-BD0712C5DE9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767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A2A24B6-B8C1-9C19-7D76-2D131043BA94}"/>
              </a:ext>
            </a:extLst>
          </p:cNvPr>
          <p:cNvSpPr/>
          <p:nvPr/>
        </p:nvSpPr>
        <p:spPr bwMode="auto">
          <a:xfrm>
            <a:off x="2405714" y="2200853"/>
            <a:ext cx="4180952" cy="3048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04CBC72-D863-8D48-2B21-B12905FA9126}"/>
              </a:ext>
            </a:extLst>
          </p:cNvPr>
          <p:cNvSpPr/>
          <p:nvPr/>
        </p:nvSpPr>
        <p:spPr bwMode="auto">
          <a:xfrm>
            <a:off x="2405714" y="2772412"/>
            <a:ext cx="3857142" cy="3048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84772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D459D9C-41BE-F877-8FF1-4B59D00C6FB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397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6B3D6F4-46AF-2879-682A-59087C45D60C}"/>
              </a:ext>
            </a:extLst>
          </p:cNvPr>
          <p:cNvSpPr/>
          <p:nvPr/>
        </p:nvSpPr>
        <p:spPr bwMode="auto">
          <a:xfrm>
            <a:off x="2624761" y="2811434"/>
            <a:ext cx="1152380" cy="2382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BF7AEC87-091F-840C-BFE3-92887F90E147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7966" y="3211726"/>
            <a:ext cx="10800000" cy="27945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FAB76CC-E907-25D3-BF3B-BE4B0D77EEDD}"/>
              </a:ext>
            </a:extLst>
          </p:cNvPr>
          <p:cNvSpPr/>
          <p:nvPr/>
        </p:nvSpPr>
        <p:spPr bwMode="auto">
          <a:xfrm>
            <a:off x="2610823" y="4451615"/>
            <a:ext cx="1495238" cy="2384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8503A22-901F-72B0-1431-436E57BAAA5E}"/>
              </a:ext>
            </a:extLst>
          </p:cNvPr>
          <p:cNvSpPr/>
          <p:nvPr/>
        </p:nvSpPr>
        <p:spPr bwMode="auto">
          <a:xfrm>
            <a:off x="2610823" y="5586591"/>
            <a:ext cx="1495238" cy="2384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00749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77EC99B-F213-35EC-705D-BEA4372FF2B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6972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B50E9E9-190D-196B-4A8C-C4E2EA18CEA7}"/>
              </a:ext>
            </a:extLst>
          </p:cNvPr>
          <p:cNvSpPr/>
          <p:nvPr/>
        </p:nvSpPr>
        <p:spPr bwMode="auto">
          <a:xfrm>
            <a:off x="2605714" y="1677602"/>
            <a:ext cx="371428" cy="2383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88AA9E0-DACC-1D56-9FB8-1ED61478A7BB}"/>
              </a:ext>
            </a:extLst>
          </p:cNvPr>
          <p:cNvSpPr/>
          <p:nvPr/>
        </p:nvSpPr>
        <p:spPr bwMode="auto">
          <a:xfrm>
            <a:off x="5853333" y="1677602"/>
            <a:ext cx="533333" cy="2383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317817A-9EEC-09D3-DCE9-50B233829A34}"/>
              </a:ext>
            </a:extLst>
          </p:cNvPr>
          <p:cNvSpPr/>
          <p:nvPr/>
        </p:nvSpPr>
        <p:spPr bwMode="auto">
          <a:xfrm>
            <a:off x="8948571" y="1677602"/>
            <a:ext cx="361904" cy="2383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BD33564-599B-C51B-1273-A3138A6B9BB4}"/>
              </a:ext>
            </a:extLst>
          </p:cNvPr>
          <p:cNvSpPr/>
          <p:nvPr/>
        </p:nvSpPr>
        <p:spPr bwMode="auto">
          <a:xfrm>
            <a:off x="3081904" y="2249712"/>
            <a:ext cx="219047" cy="2288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0B9B0C9-5935-5213-A825-4A2E0013B37F}"/>
              </a:ext>
            </a:extLst>
          </p:cNvPr>
          <p:cNvSpPr/>
          <p:nvPr/>
        </p:nvSpPr>
        <p:spPr bwMode="auto">
          <a:xfrm>
            <a:off x="6320000" y="2249712"/>
            <a:ext cx="380952" cy="2288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7585E94-1501-6171-F15E-B4AFD8C1FF8C}"/>
              </a:ext>
            </a:extLst>
          </p:cNvPr>
          <p:cNvSpPr/>
          <p:nvPr/>
        </p:nvSpPr>
        <p:spPr bwMode="auto">
          <a:xfrm>
            <a:off x="9729523" y="2249712"/>
            <a:ext cx="371428" cy="2383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73618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114D5E0-F515-15AA-EA16-90E38837D56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7839"/>
          <a:stretch/>
        </p:blipFill>
        <p:spPr>
          <a:xfrm>
            <a:off x="720000" y="972001"/>
            <a:ext cx="10800000" cy="4407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9998EA2E-2C82-2C1B-9EAC-3C3A8F1DA0D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10287" y="1556792"/>
            <a:ext cx="9771425" cy="2952328"/>
          </a:xfrm>
          <a:prstGeom prst="rect">
            <a:avLst/>
          </a:prstGeom>
        </p:spPr>
      </p:pic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B6466F16-2D95-A9C1-1CF2-A8DF0C7D657A}"/>
              </a:ext>
            </a:extLst>
          </p:cNvPr>
          <p:cNvCxnSpPr>
            <a:cxnSpLocks/>
          </p:cNvCxnSpPr>
          <p:nvPr/>
        </p:nvCxnSpPr>
        <p:spPr>
          <a:xfrm>
            <a:off x="1919536" y="2573569"/>
            <a:ext cx="5688632" cy="1428013"/>
          </a:xfrm>
          <a:prstGeom prst="line">
            <a:avLst/>
          </a:prstGeom>
          <a:ln w="19050">
            <a:solidFill>
              <a:srgbClr val="FF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F3DE8D70-1E31-4E71-5E1D-6C92C0594B55}"/>
              </a:ext>
            </a:extLst>
          </p:cNvPr>
          <p:cNvCxnSpPr>
            <a:cxnSpLocks/>
          </p:cNvCxnSpPr>
          <p:nvPr/>
        </p:nvCxnSpPr>
        <p:spPr>
          <a:xfrm flipH="1">
            <a:off x="1919536" y="2589557"/>
            <a:ext cx="2736304" cy="1412025"/>
          </a:xfrm>
          <a:prstGeom prst="line">
            <a:avLst/>
          </a:prstGeom>
          <a:ln w="19050">
            <a:solidFill>
              <a:srgbClr val="FF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3C47305D-4E37-01E9-96F7-1BD3A037CDB9}"/>
              </a:ext>
            </a:extLst>
          </p:cNvPr>
          <p:cNvCxnSpPr>
            <a:cxnSpLocks/>
          </p:cNvCxnSpPr>
          <p:nvPr/>
        </p:nvCxnSpPr>
        <p:spPr>
          <a:xfrm>
            <a:off x="7392144" y="2573569"/>
            <a:ext cx="2664296" cy="1428013"/>
          </a:xfrm>
          <a:prstGeom prst="line">
            <a:avLst/>
          </a:prstGeom>
          <a:ln w="19050">
            <a:solidFill>
              <a:srgbClr val="FF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58A98C85-F3E7-9871-F912-168198D2EB07}"/>
              </a:ext>
            </a:extLst>
          </p:cNvPr>
          <p:cNvCxnSpPr>
            <a:cxnSpLocks/>
          </p:cNvCxnSpPr>
          <p:nvPr/>
        </p:nvCxnSpPr>
        <p:spPr>
          <a:xfrm flipH="1">
            <a:off x="4727848" y="2610432"/>
            <a:ext cx="5400600" cy="1391150"/>
          </a:xfrm>
          <a:prstGeom prst="line">
            <a:avLst/>
          </a:prstGeom>
          <a:ln w="19050">
            <a:solidFill>
              <a:srgbClr val="FF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68755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EA0CB6C-3C92-60C0-75F0-8D0996CFACC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643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DA70402-7216-A6ED-E2A2-99B725C42FE4}"/>
              </a:ext>
            </a:extLst>
          </p:cNvPr>
          <p:cNvSpPr/>
          <p:nvPr/>
        </p:nvSpPr>
        <p:spPr bwMode="auto">
          <a:xfrm>
            <a:off x="2653333" y="1944190"/>
            <a:ext cx="352380" cy="2478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513A274-0344-0580-6348-544BB379D211}"/>
              </a:ext>
            </a:extLst>
          </p:cNvPr>
          <p:cNvSpPr/>
          <p:nvPr/>
        </p:nvSpPr>
        <p:spPr bwMode="auto">
          <a:xfrm>
            <a:off x="8291428" y="1944190"/>
            <a:ext cx="361904" cy="2478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7B7CAA5-B00F-51AE-BECD-0E050BAB7A02}"/>
              </a:ext>
            </a:extLst>
          </p:cNvPr>
          <p:cNvSpPr/>
          <p:nvPr/>
        </p:nvSpPr>
        <p:spPr bwMode="auto">
          <a:xfrm>
            <a:off x="2491428" y="2773411"/>
            <a:ext cx="361904" cy="2478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D0BC90E-6E58-7A22-3E49-C78AC3DEB024}"/>
              </a:ext>
            </a:extLst>
          </p:cNvPr>
          <p:cNvSpPr/>
          <p:nvPr/>
        </p:nvSpPr>
        <p:spPr bwMode="auto">
          <a:xfrm>
            <a:off x="8291428" y="3593100"/>
            <a:ext cx="352380" cy="2478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02A88C11-BFAA-F55E-934D-FFF6096C2CF0}"/>
              </a:ext>
            </a:extLst>
          </p:cNvPr>
          <p:cNvSpPr/>
          <p:nvPr/>
        </p:nvSpPr>
        <p:spPr bwMode="auto">
          <a:xfrm>
            <a:off x="8447328" y="2771096"/>
            <a:ext cx="361904" cy="2478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8B43A21-0876-A04C-9DF4-F3B3DFC06928}"/>
              </a:ext>
            </a:extLst>
          </p:cNvPr>
          <p:cNvSpPr/>
          <p:nvPr/>
        </p:nvSpPr>
        <p:spPr bwMode="auto">
          <a:xfrm>
            <a:off x="2643809" y="3590242"/>
            <a:ext cx="361904" cy="2478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30517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2" grpId="0" animBg="1"/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50DC1E8-E7B9-8C40-9E9D-B79620CCE0E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931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D9C0644-DDF1-E5C0-AB33-FC3E1905446D}"/>
              </a:ext>
            </a:extLst>
          </p:cNvPr>
          <p:cNvSpPr/>
          <p:nvPr/>
        </p:nvSpPr>
        <p:spPr bwMode="auto">
          <a:xfrm>
            <a:off x="8339047" y="2421916"/>
            <a:ext cx="695238" cy="2384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05A078C-8095-E33A-08CD-9952428EB4D0}"/>
              </a:ext>
            </a:extLst>
          </p:cNvPr>
          <p:cNvSpPr/>
          <p:nvPr/>
        </p:nvSpPr>
        <p:spPr bwMode="auto">
          <a:xfrm>
            <a:off x="8339047" y="2984712"/>
            <a:ext cx="695238" cy="2289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0B2E6A6-EED1-0C68-65DC-B2C3C886DFDA}"/>
              </a:ext>
            </a:extLst>
          </p:cNvPr>
          <p:cNvSpPr/>
          <p:nvPr/>
        </p:nvSpPr>
        <p:spPr bwMode="auto">
          <a:xfrm>
            <a:off x="8339047" y="3547509"/>
            <a:ext cx="685714" cy="2289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B1C58EF-9F75-7450-421C-EBC4E8D093DF}"/>
              </a:ext>
            </a:extLst>
          </p:cNvPr>
          <p:cNvSpPr/>
          <p:nvPr/>
        </p:nvSpPr>
        <p:spPr bwMode="auto">
          <a:xfrm>
            <a:off x="8339047" y="4091228"/>
            <a:ext cx="695238" cy="2384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11FCF35-FFA8-110C-4ACE-302CE88FD3F3}"/>
              </a:ext>
            </a:extLst>
          </p:cNvPr>
          <p:cNvSpPr/>
          <p:nvPr/>
        </p:nvSpPr>
        <p:spPr bwMode="auto">
          <a:xfrm>
            <a:off x="8339047" y="4654024"/>
            <a:ext cx="695238" cy="2384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33BE667-2F4A-E063-A28D-AEC3D8ED7D79}"/>
              </a:ext>
            </a:extLst>
          </p:cNvPr>
          <p:cNvSpPr/>
          <p:nvPr/>
        </p:nvSpPr>
        <p:spPr bwMode="auto">
          <a:xfrm>
            <a:off x="8339047" y="5216821"/>
            <a:ext cx="695238" cy="2289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18121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45E326E-0FA7-7B53-BB28-2D96D055D89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835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D7EAD86-815B-67ED-2A96-B5816F0A9664}"/>
              </a:ext>
            </a:extLst>
          </p:cNvPr>
          <p:cNvSpPr/>
          <p:nvPr/>
        </p:nvSpPr>
        <p:spPr bwMode="auto">
          <a:xfrm>
            <a:off x="1043809" y="2231533"/>
            <a:ext cx="4961904" cy="2767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E42F157-F9F5-D12B-6978-1D5F7770AAC9}"/>
              </a:ext>
            </a:extLst>
          </p:cNvPr>
          <p:cNvSpPr/>
          <p:nvPr/>
        </p:nvSpPr>
        <p:spPr bwMode="auto">
          <a:xfrm>
            <a:off x="1015238" y="3376563"/>
            <a:ext cx="1161904" cy="2003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69AB8A2-E6BB-5A42-13B0-6C31A5C45A5E}"/>
              </a:ext>
            </a:extLst>
          </p:cNvPr>
          <p:cNvSpPr/>
          <p:nvPr/>
        </p:nvSpPr>
        <p:spPr bwMode="auto">
          <a:xfrm>
            <a:off x="1015238" y="4464342"/>
            <a:ext cx="8028571" cy="2194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73480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379DA10-4912-B27B-6356-236286449EC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150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048E8A-4404-6138-D783-791E4EC88222}"/>
              </a:ext>
            </a:extLst>
          </p:cNvPr>
          <p:cNvSpPr/>
          <p:nvPr/>
        </p:nvSpPr>
        <p:spPr bwMode="auto">
          <a:xfrm>
            <a:off x="3605714" y="1888090"/>
            <a:ext cx="1495238" cy="2671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1F002E0-7C69-D50F-5FFA-064D47CBA54E}"/>
              </a:ext>
            </a:extLst>
          </p:cNvPr>
          <p:cNvSpPr/>
          <p:nvPr/>
        </p:nvSpPr>
        <p:spPr bwMode="auto">
          <a:xfrm>
            <a:off x="9300952" y="1888090"/>
            <a:ext cx="1495238" cy="2671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AB9C480-DCFE-3648-3278-116937EC0E17}"/>
              </a:ext>
            </a:extLst>
          </p:cNvPr>
          <p:cNvSpPr/>
          <p:nvPr/>
        </p:nvSpPr>
        <p:spPr bwMode="auto">
          <a:xfrm>
            <a:off x="3758095" y="2584700"/>
            <a:ext cx="1495238" cy="2671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203ECCB-363D-B124-822F-E359E722E90E}"/>
              </a:ext>
            </a:extLst>
          </p:cNvPr>
          <p:cNvSpPr/>
          <p:nvPr/>
        </p:nvSpPr>
        <p:spPr bwMode="auto">
          <a:xfrm>
            <a:off x="8986666" y="2584700"/>
            <a:ext cx="1495238" cy="2671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729304B-9D04-AF8E-F03B-52EF814CC518}"/>
              </a:ext>
            </a:extLst>
          </p:cNvPr>
          <p:cNvSpPr/>
          <p:nvPr/>
        </p:nvSpPr>
        <p:spPr bwMode="auto">
          <a:xfrm>
            <a:off x="4158095" y="3281310"/>
            <a:ext cx="219047" cy="2290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9CDA36B-3C6C-587A-66F4-12E72526BC26}"/>
              </a:ext>
            </a:extLst>
          </p:cNvPr>
          <p:cNvSpPr/>
          <p:nvPr/>
        </p:nvSpPr>
        <p:spPr bwMode="auto">
          <a:xfrm>
            <a:off x="9300952" y="3281310"/>
            <a:ext cx="1504761" cy="2671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62922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9F7E77E-3A05-F436-20B4-6C6092535CD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136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527E8BA-EFE2-0D10-935D-D55C2A546AAC}"/>
              </a:ext>
            </a:extLst>
          </p:cNvPr>
          <p:cNvSpPr/>
          <p:nvPr/>
        </p:nvSpPr>
        <p:spPr bwMode="auto">
          <a:xfrm>
            <a:off x="1491428" y="3015292"/>
            <a:ext cx="885714" cy="2100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CF70316-3B5E-23CE-8232-7477A05933D8}"/>
              </a:ext>
            </a:extLst>
          </p:cNvPr>
          <p:cNvSpPr/>
          <p:nvPr/>
        </p:nvSpPr>
        <p:spPr bwMode="auto">
          <a:xfrm>
            <a:off x="1491428" y="4132419"/>
            <a:ext cx="885714" cy="2005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08314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D28E085-D076-7DEF-F034-A3CA1E6026F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109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6875F57-F045-E76A-59A1-F43F05CC6466}"/>
              </a:ext>
            </a:extLst>
          </p:cNvPr>
          <p:cNvSpPr/>
          <p:nvPr/>
        </p:nvSpPr>
        <p:spPr bwMode="auto">
          <a:xfrm>
            <a:off x="1015238" y="1686749"/>
            <a:ext cx="2495238" cy="2858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82DB781-120B-04AE-A109-9869EBE24589}"/>
              </a:ext>
            </a:extLst>
          </p:cNvPr>
          <p:cNvSpPr/>
          <p:nvPr/>
        </p:nvSpPr>
        <p:spPr bwMode="auto">
          <a:xfrm>
            <a:off x="1015238" y="2792229"/>
            <a:ext cx="2495238" cy="2858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1056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6A16C79-AEB5-4478-71E3-C7277331C60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616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5E49FFD-3327-D0E8-56D0-00AA80F52032}"/>
              </a:ext>
            </a:extLst>
          </p:cNvPr>
          <p:cNvSpPr/>
          <p:nvPr/>
        </p:nvSpPr>
        <p:spPr bwMode="auto">
          <a:xfrm>
            <a:off x="1986666" y="1660021"/>
            <a:ext cx="514285" cy="2388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6A483FD-2FBA-A630-9D76-F1910C733B6D}"/>
              </a:ext>
            </a:extLst>
          </p:cNvPr>
          <p:cNvSpPr/>
          <p:nvPr/>
        </p:nvSpPr>
        <p:spPr bwMode="auto">
          <a:xfrm>
            <a:off x="6520000" y="1621798"/>
            <a:ext cx="676189" cy="3057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CF3F228-4341-C45D-316E-C538660A8F94}"/>
              </a:ext>
            </a:extLst>
          </p:cNvPr>
          <p:cNvSpPr/>
          <p:nvPr/>
        </p:nvSpPr>
        <p:spPr bwMode="auto">
          <a:xfrm>
            <a:off x="5405714" y="2223817"/>
            <a:ext cx="219047" cy="2293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90EEAA2-3305-2142-0A89-CAF46BE77976}"/>
              </a:ext>
            </a:extLst>
          </p:cNvPr>
          <p:cNvSpPr/>
          <p:nvPr/>
        </p:nvSpPr>
        <p:spPr bwMode="auto">
          <a:xfrm>
            <a:off x="7415238" y="2223817"/>
            <a:ext cx="523809" cy="2293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A4A1D1A-9983-C72A-A0CF-48C1712029FD}"/>
              </a:ext>
            </a:extLst>
          </p:cNvPr>
          <p:cNvSpPr/>
          <p:nvPr/>
        </p:nvSpPr>
        <p:spPr bwMode="auto">
          <a:xfrm>
            <a:off x="9900952" y="2223817"/>
            <a:ext cx="695238" cy="2293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626F01D-37FC-CC20-6611-A6FE8550A9E1}"/>
              </a:ext>
            </a:extLst>
          </p:cNvPr>
          <p:cNvSpPr/>
          <p:nvPr/>
        </p:nvSpPr>
        <p:spPr bwMode="auto">
          <a:xfrm>
            <a:off x="6281904" y="3341853"/>
            <a:ext cx="990476" cy="2293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C3387F4-414D-EB66-712E-F223EF5541A3}"/>
              </a:ext>
            </a:extLst>
          </p:cNvPr>
          <p:cNvSpPr/>
          <p:nvPr/>
        </p:nvSpPr>
        <p:spPr bwMode="auto">
          <a:xfrm>
            <a:off x="8500952" y="3341853"/>
            <a:ext cx="857142" cy="2293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39384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DBF6213-7B69-3CC8-DB45-4CBAFA5B234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027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FD90788-C482-C338-445C-4DD86D4AFCD0}"/>
              </a:ext>
            </a:extLst>
          </p:cNvPr>
          <p:cNvSpPr/>
          <p:nvPr/>
        </p:nvSpPr>
        <p:spPr bwMode="auto">
          <a:xfrm>
            <a:off x="1177142" y="3121299"/>
            <a:ext cx="3780952" cy="2865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89690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93B50C9-20FC-EB22-290D-BDA950E0BA0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739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666AB97-43F8-0982-EB4D-EDCE17B11593}"/>
              </a:ext>
            </a:extLst>
          </p:cNvPr>
          <p:cNvSpPr/>
          <p:nvPr/>
        </p:nvSpPr>
        <p:spPr bwMode="auto">
          <a:xfrm>
            <a:off x="6129523" y="1134008"/>
            <a:ext cx="1971428" cy="2382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0FFD9AC-C766-C200-9A29-D67AA7FFF226}"/>
              </a:ext>
            </a:extLst>
          </p:cNvPr>
          <p:cNvSpPr/>
          <p:nvPr/>
        </p:nvSpPr>
        <p:spPr bwMode="auto">
          <a:xfrm>
            <a:off x="10586666" y="1105418"/>
            <a:ext cx="352380" cy="2858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17637DB-1A4F-9CC8-D9BB-16D31142E788}"/>
              </a:ext>
            </a:extLst>
          </p:cNvPr>
          <p:cNvSpPr/>
          <p:nvPr/>
        </p:nvSpPr>
        <p:spPr bwMode="auto">
          <a:xfrm flipV="1">
            <a:off x="983432" y="1658154"/>
            <a:ext cx="507996" cy="2954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A544769-AA77-0147-F92E-66E981F4FA64}"/>
              </a:ext>
            </a:extLst>
          </p:cNvPr>
          <p:cNvSpPr/>
          <p:nvPr/>
        </p:nvSpPr>
        <p:spPr bwMode="auto">
          <a:xfrm>
            <a:off x="4443809" y="1658153"/>
            <a:ext cx="685714" cy="2954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41868AD-B121-BF32-704D-E96F6BB57E76}"/>
              </a:ext>
            </a:extLst>
          </p:cNvPr>
          <p:cNvSpPr/>
          <p:nvPr/>
        </p:nvSpPr>
        <p:spPr bwMode="auto">
          <a:xfrm>
            <a:off x="1491428" y="2249007"/>
            <a:ext cx="1333333" cy="2382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B212CB3-94C7-001D-D3C2-60EFC077CB75}"/>
              </a:ext>
            </a:extLst>
          </p:cNvPr>
          <p:cNvSpPr/>
          <p:nvPr/>
        </p:nvSpPr>
        <p:spPr bwMode="auto">
          <a:xfrm>
            <a:off x="8672380" y="2249007"/>
            <a:ext cx="695238" cy="2382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858F41DD-55CA-503C-6A19-1FDA68D60489}"/>
              </a:ext>
            </a:extLst>
          </p:cNvPr>
          <p:cNvSpPr/>
          <p:nvPr/>
        </p:nvSpPr>
        <p:spPr bwMode="auto">
          <a:xfrm>
            <a:off x="4853333" y="2773153"/>
            <a:ext cx="361904" cy="2954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216C4127-5972-9DC3-C1B1-0CD6A5AD56F7}"/>
              </a:ext>
            </a:extLst>
          </p:cNvPr>
          <p:cNvSpPr/>
          <p:nvPr/>
        </p:nvSpPr>
        <p:spPr bwMode="auto">
          <a:xfrm>
            <a:off x="3243809" y="3325887"/>
            <a:ext cx="942857" cy="3049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7B63B687-FFE1-A1A4-DB29-A42CBDC3C38E}"/>
              </a:ext>
            </a:extLst>
          </p:cNvPr>
          <p:cNvSpPr/>
          <p:nvPr/>
        </p:nvSpPr>
        <p:spPr bwMode="auto">
          <a:xfrm>
            <a:off x="6624761" y="3364007"/>
            <a:ext cx="219047" cy="2382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835E5B6C-397F-282D-15A4-D1E41DA45800}"/>
              </a:ext>
            </a:extLst>
          </p:cNvPr>
          <p:cNvSpPr/>
          <p:nvPr/>
        </p:nvSpPr>
        <p:spPr bwMode="auto">
          <a:xfrm>
            <a:off x="1805714" y="3888152"/>
            <a:ext cx="933333" cy="3049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4F752123-7E72-40EA-6869-5C98FA60E4D2}"/>
              </a:ext>
            </a:extLst>
          </p:cNvPr>
          <p:cNvSpPr/>
          <p:nvPr/>
        </p:nvSpPr>
        <p:spPr bwMode="auto">
          <a:xfrm>
            <a:off x="5672380" y="3926272"/>
            <a:ext cx="1485714" cy="2382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B20B6BB5-76E9-6694-1DAC-E01C18CF0DDD}"/>
              </a:ext>
            </a:extLst>
          </p:cNvPr>
          <p:cNvSpPr/>
          <p:nvPr/>
        </p:nvSpPr>
        <p:spPr bwMode="auto">
          <a:xfrm>
            <a:off x="2320000" y="4450417"/>
            <a:ext cx="4476190" cy="3049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78971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FBCC6FE-400A-B034-79DE-461736FE9B2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849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4D68711-AD11-1315-6410-BF924A9FC4A2}"/>
              </a:ext>
            </a:extLst>
          </p:cNvPr>
          <p:cNvSpPr/>
          <p:nvPr/>
        </p:nvSpPr>
        <p:spPr bwMode="auto">
          <a:xfrm>
            <a:off x="5958095" y="1096000"/>
            <a:ext cx="857142" cy="2384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F2D7F15-8552-A8E3-B4BD-91BF55CA2516}"/>
              </a:ext>
            </a:extLst>
          </p:cNvPr>
          <p:cNvSpPr/>
          <p:nvPr/>
        </p:nvSpPr>
        <p:spPr bwMode="auto">
          <a:xfrm>
            <a:off x="9310476" y="1096000"/>
            <a:ext cx="847619" cy="2384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DDBE68E-94B9-0F68-0F9B-00EE2E643831}"/>
              </a:ext>
            </a:extLst>
          </p:cNvPr>
          <p:cNvSpPr/>
          <p:nvPr/>
        </p:nvSpPr>
        <p:spPr bwMode="auto">
          <a:xfrm>
            <a:off x="3729523" y="1658771"/>
            <a:ext cx="209523" cy="2384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34DF6F2-5904-E10F-1422-4F14C447AEFF}"/>
              </a:ext>
            </a:extLst>
          </p:cNvPr>
          <p:cNvSpPr/>
          <p:nvPr/>
        </p:nvSpPr>
        <p:spPr bwMode="auto">
          <a:xfrm>
            <a:off x="2329523" y="3022775"/>
            <a:ext cx="371428" cy="24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F4BD128-3E86-4DD5-2F87-018A942374D0}"/>
              </a:ext>
            </a:extLst>
          </p:cNvPr>
          <p:cNvSpPr/>
          <p:nvPr/>
        </p:nvSpPr>
        <p:spPr bwMode="auto">
          <a:xfrm>
            <a:off x="5758095" y="3036453"/>
            <a:ext cx="314285" cy="2384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AD3B7F41-E1FE-3D98-BE0B-457B61F33C0C}"/>
              </a:ext>
            </a:extLst>
          </p:cNvPr>
          <p:cNvSpPr/>
          <p:nvPr/>
        </p:nvSpPr>
        <p:spPr bwMode="auto">
          <a:xfrm>
            <a:off x="9564616" y="3011731"/>
            <a:ext cx="314285" cy="2715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2597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D58B57A-5F7C-2F6B-6987-3D9ED2F94FF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931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1D8E1D8-4C0F-501D-1DF6-5C0A64616225}"/>
              </a:ext>
            </a:extLst>
          </p:cNvPr>
          <p:cNvSpPr/>
          <p:nvPr/>
        </p:nvSpPr>
        <p:spPr bwMode="auto">
          <a:xfrm>
            <a:off x="4196190" y="1735868"/>
            <a:ext cx="695238" cy="2387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948DDB6-6EEA-B136-5C81-457F4E31109A}"/>
              </a:ext>
            </a:extLst>
          </p:cNvPr>
          <p:cNvSpPr/>
          <p:nvPr/>
        </p:nvSpPr>
        <p:spPr bwMode="auto">
          <a:xfrm>
            <a:off x="5634285" y="1735868"/>
            <a:ext cx="695238" cy="2387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97BAE67-361E-EB07-0CD5-6F5F5B3FD630}"/>
              </a:ext>
            </a:extLst>
          </p:cNvPr>
          <p:cNvSpPr/>
          <p:nvPr/>
        </p:nvSpPr>
        <p:spPr bwMode="auto">
          <a:xfrm>
            <a:off x="7862857" y="1735868"/>
            <a:ext cx="695238" cy="2387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94B662F-10F9-7B86-8F6A-94F11B18DAE5}"/>
              </a:ext>
            </a:extLst>
          </p:cNvPr>
          <p:cNvSpPr/>
          <p:nvPr/>
        </p:nvSpPr>
        <p:spPr bwMode="auto">
          <a:xfrm>
            <a:off x="4996190" y="2299220"/>
            <a:ext cx="1009523" cy="2387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7E4D123-38ED-9C18-830A-DD8B0EB3FF42}"/>
              </a:ext>
            </a:extLst>
          </p:cNvPr>
          <p:cNvSpPr/>
          <p:nvPr/>
        </p:nvSpPr>
        <p:spPr bwMode="auto">
          <a:xfrm>
            <a:off x="6662857" y="2299220"/>
            <a:ext cx="1019047" cy="2387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E2D3B0C-E7CB-13DD-D36A-1D73BCA3983E}"/>
              </a:ext>
            </a:extLst>
          </p:cNvPr>
          <p:cNvSpPr/>
          <p:nvPr/>
        </p:nvSpPr>
        <p:spPr bwMode="auto">
          <a:xfrm>
            <a:off x="9377142" y="2299220"/>
            <a:ext cx="1019047" cy="2387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8DD89BB-F0D7-F71A-6AAA-332075562B22}"/>
              </a:ext>
            </a:extLst>
          </p:cNvPr>
          <p:cNvSpPr/>
          <p:nvPr/>
        </p:nvSpPr>
        <p:spPr bwMode="auto">
          <a:xfrm>
            <a:off x="9139047" y="2862573"/>
            <a:ext cx="1009523" cy="2387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E951A14C-1521-BB9B-8835-F8E268BD9B93}"/>
              </a:ext>
            </a:extLst>
          </p:cNvPr>
          <p:cNvSpPr/>
          <p:nvPr/>
        </p:nvSpPr>
        <p:spPr bwMode="auto">
          <a:xfrm>
            <a:off x="2281904" y="3425926"/>
            <a:ext cx="1009523" cy="2387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3888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8D0F351-E45E-46A5-6878-78F9D2FF400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5904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958C948-9F7B-B30B-1079-6D8E0ADCEC2D}"/>
              </a:ext>
            </a:extLst>
          </p:cNvPr>
          <p:cNvSpPr/>
          <p:nvPr/>
        </p:nvSpPr>
        <p:spPr bwMode="auto">
          <a:xfrm>
            <a:off x="10748571" y="1613912"/>
            <a:ext cx="333333" cy="2970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ADFA8D5-8B45-3E3D-D72C-1B86B3BF2397}"/>
              </a:ext>
            </a:extLst>
          </p:cNvPr>
          <p:cNvSpPr/>
          <p:nvPr/>
        </p:nvSpPr>
        <p:spPr bwMode="auto">
          <a:xfrm>
            <a:off x="10748571" y="2179179"/>
            <a:ext cx="333333" cy="2970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896484D6-5E64-90A7-10D2-BAA452A53801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2713647"/>
            <a:ext cx="10800000" cy="16643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D5073CE-A104-F227-F3FE-7C7A6577724E}"/>
              </a:ext>
            </a:extLst>
          </p:cNvPr>
          <p:cNvSpPr/>
          <p:nvPr/>
        </p:nvSpPr>
        <p:spPr bwMode="auto">
          <a:xfrm>
            <a:off x="10761360" y="2780604"/>
            <a:ext cx="323809" cy="2965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72D4263-FE37-AF6A-CB3F-C2EEAF2156C1}"/>
              </a:ext>
            </a:extLst>
          </p:cNvPr>
          <p:cNvSpPr/>
          <p:nvPr/>
        </p:nvSpPr>
        <p:spPr bwMode="auto">
          <a:xfrm>
            <a:off x="10761360" y="3344964"/>
            <a:ext cx="323809" cy="3060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6D90BFF-7057-BB31-624C-CAA42F71863C}"/>
              </a:ext>
            </a:extLst>
          </p:cNvPr>
          <p:cNvSpPr/>
          <p:nvPr/>
        </p:nvSpPr>
        <p:spPr bwMode="auto">
          <a:xfrm>
            <a:off x="10742313" y="3909324"/>
            <a:ext cx="323809" cy="3156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33295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5F1B17B-227A-524B-BDA3-D28021CA266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232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DA338D4-E72B-A7FE-17C9-DD7C19C00605}"/>
              </a:ext>
            </a:extLst>
          </p:cNvPr>
          <p:cNvSpPr/>
          <p:nvPr/>
        </p:nvSpPr>
        <p:spPr bwMode="auto">
          <a:xfrm>
            <a:off x="7948571" y="1687360"/>
            <a:ext cx="238094" cy="2384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7A0D404-E802-3B42-F400-DD6DD2BC68D4}"/>
              </a:ext>
            </a:extLst>
          </p:cNvPr>
          <p:cNvSpPr/>
          <p:nvPr/>
        </p:nvSpPr>
        <p:spPr bwMode="auto">
          <a:xfrm>
            <a:off x="6348571" y="2822398"/>
            <a:ext cx="238095" cy="2479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49230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C4E9D35-CDAA-0E4A-36A3-ED53AE70CB4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753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2DFFF67-DCC0-A6BF-9DAE-7B239C7177C4}"/>
              </a:ext>
            </a:extLst>
          </p:cNvPr>
          <p:cNvSpPr/>
          <p:nvPr/>
        </p:nvSpPr>
        <p:spPr bwMode="auto">
          <a:xfrm>
            <a:off x="5710476" y="1143616"/>
            <a:ext cx="247619" cy="2478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9216C41-9C8D-683D-D774-A86DEE386180}"/>
              </a:ext>
            </a:extLst>
          </p:cNvPr>
          <p:cNvSpPr/>
          <p:nvPr/>
        </p:nvSpPr>
        <p:spPr bwMode="auto">
          <a:xfrm>
            <a:off x="6186666" y="2278191"/>
            <a:ext cx="247619" cy="2478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37BA174-B70D-D349-2FB2-4B457B327EF8}"/>
              </a:ext>
            </a:extLst>
          </p:cNvPr>
          <p:cNvSpPr/>
          <p:nvPr/>
        </p:nvSpPr>
        <p:spPr bwMode="auto">
          <a:xfrm>
            <a:off x="5710476" y="3489041"/>
            <a:ext cx="247619" cy="2478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03033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0664934-484B-C409-2D92-02C2E468F75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561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10440BD-45E7-DB75-317D-2D16BDC7D6DD}"/>
              </a:ext>
            </a:extLst>
          </p:cNvPr>
          <p:cNvSpPr/>
          <p:nvPr/>
        </p:nvSpPr>
        <p:spPr bwMode="auto">
          <a:xfrm>
            <a:off x="3100952" y="2814651"/>
            <a:ext cx="2885714" cy="3055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88F63E5-9D14-1FCE-FB75-3FFAE5603F43}"/>
              </a:ext>
            </a:extLst>
          </p:cNvPr>
          <p:cNvSpPr/>
          <p:nvPr/>
        </p:nvSpPr>
        <p:spPr bwMode="auto">
          <a:xfrm>
            <a:off x="3081904" y="3950793"/>
            <a:ext cx="666666" cy="2959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47861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0</Words>
  <Application>Microsoft Office PowerPoint</Application>
  <PresentationFormat>宽屏</PresentationFormat>
  <Paragraphs>0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4" baseType="lpstr"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36</cp:revision>
  <dcterms:created xsi:type="dcterms:W3CDTF">2015-09-16T06:52:26Z</dcterms:created>
  <dcterms:modified xsi:type="dcterms:W3CDTF">2023-07-12T08:00:13Z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