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AD7F9FA-9715-C867-B084-9E348DD1E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286" y="1556792"/>
            <a:ext cx="10371428" cy="166666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039CFF7-A721-FD44-B35B-AFEED631F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190" y="4434541"/>
            <a:ext cx="7247619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9D676-DE0A-E16D-B774-B94D8D39C4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017572-822C-F4A7-DA84-9091F60A8CD5}"/>
              </a:ext>
            </a:extLst>
          </p:cNvPr>
          <p:cNvSpPr/>
          <p:nvPr/>
        </p:nvSpPr>
        <p:spPr bwMode="auto">
          <a:xfrm>
            <a:off x="1199456" y="972001"/>
            <a:ext cx="8640960" cy="3471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9B195F0-66DD-963C-07BE-386074B33E60}"/>
              </a:ext>
            </a:extLst>
          </p:cNvPr>
          <p:cNvSpPr/>
          <p:nvPr/>
        </p:nvSpPr>
        <p:spPr bwMode="auto">
          <a:xfrm>
            <a:off x="672000" y="4581129"/>
            <a:ext cx="10320544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66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253DB-0AAF-FF77-6A39-70C1A3898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8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54C61-B782-EA7E-C996-F6DAF009FE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5332C-F8D5-C028-6A3D-9D01095307FA}"/>
              </a:ext>
            </a:extLst>
          </p:cNvPr>
          <p:cNvSpPr/>
          <p:nvPr/>
        </p:nvSpPr>
        <p:spPr bwMode="auto">
          <a:xfrm>
            <a:off x="5472380" y="1324738"/>
            <a:ext cx="1238095" cy="58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53FDE3-F2E4-B0C9-7CC1-B5CE2FA7D1FC}"/>
              </a:ext>
            </a:extLst>
          </p:cNvPr>
          <p:cNvSpPr/>
          <p:nvPr/>
        </p:nvSpPr>
        <p:spPr bwMode="auto">
          <a:xfrm>
            <a:off x="9291428" y="1410539"/>
            <a:ext cx="961904" cy="438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A56C21-C2F4-DE96-8E03-12720B5DD562}"/>
              </a:ext>
            </a:extLst>
          </p:cNvPr>
          <p:cNvSpPr/>
          <p:nvPr/>
        </p:nvSpPr>
        <p:spPr bwMode="auto">
          <a:xfrm>
            <a:off x="8167619" y="2459220"/>
            <a:ext cx="1276191" cy="58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3F7A5C-6E2B-5329-8A33-2CA78E5B550C}"/>
              </a:ext>
            </a:extLst>
          </p:cNvPr>
          <p:cNvSpPr/>
          <p:nvPr/>
        </p:nvSpPr>
        <p:spPr bwMode="auto">
          <a:xfrm>
            <a:off x="2234285" y="3679503"/>
            <a:ext cx="971428" cy="438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643CA1-590C-19EB-FF89-69ADDF16F94B}"/>
              </a:ext>
            </a:extLst>
          </p:cNvPr>
          <p:cNvSpPr/>
          <p:nvPr/>
        </p:nvSpPr>
        <p:spPr bwMode="auto">
          <a:xfrm>
            <a:off x="9062857" y="3593702"/>
            <a:ext cx="590476" cy="58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C952B3-AD72-21C2-60FB-10C26900A906}"/>
              </a:ext>
            </a:extLst>
          </p:cNvPr>
          <p:cNvSpPr/>
          <p:nvPr/>
        </p:nvSpPr>
        <p:spPr bwMode="auto">
          <a:xfrm>
            <a:off x="2224761" y="4813985"/>
            <a:ext cx="980952" cy="438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07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4E4C2-BCF5-3F24-066D-0ABAD81FCC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99A11-F52F-62DF-FD9B-8D9FC4152845}"/>
              </a:ext>
            </a:extLst>
          </p:cNvPr>
          <p:cNvSpPr/>
          <p:nvPr/>
        </p:nvSpPr>
        <p:spPr bwMode="auto">
          <a:xfrm>
            <a:off x="6300952" y="1334151"/>
            <a:ext cx="619047" cy="533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BB1FE-C139-42B1-B5EF-7A82A9050580}"/>
              </a:ext>
            </a:extLst>
          </p:cNvPr>
          <p:cNvSpPr/>
          <p:nvPr/>
        </p:nvSpPr>
        <p:spPr bwMode="auto">
          <a:xfrm>
            <a:off x="9310476" y="1391333"/>
            <a:ext cx="971428" cy="43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E85B4E-927E-202B-8B5B-7A1C54EFF5BC}"/>
              </a:ext>
            </a:extLst>
          </p:cNvPr>
          <p:cNvSpPr/>
          <p:nvPr/>
        </p:nvSpPr>
        <p:spPr bwMode="auto">
          <a:xfrm>
            <a:off x="7752185" y="2420888"/>
            <a:ext cx="1872208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75D34B-F536-73AA-AD05-C1B493F441DD}"/>
              </a:ext>
            </a:extLst>
          </p:cNvPr>
          <p:cNvSpPr/>
          <p:nvPr/>
        </p:nvSpPr>
        <p:spPr bwMode="auto">
          <a:xfrm>
            <a:off x="2148571" y="3659544"/>
            <a:ext cx="866666" cy="43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475AA4-B209-F40B-CAD3-25E46E9D4E0E}"/>
              </a:ext>
            </a:extLst>
          </p:cNvPr>
          <p:cNvSpPr/>
          <p:nvPr/>
        </p:nvSpPr>
        <p:spPr bwMode="auto">
          <a:xfrm>
            <a:off x="9167619" y="3583302"/>
            <a:ext cx="1219047" cy="56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4401C9-15EF-D4E7-9267-4C64ED70585A}"/>
              </a:ext>
            </a:extLst>
          </p:cNvPr>
          <p:cNvSpPr/>
          <p:nvPr/>
        </p:nvSpPr>
        <p:spPr bwMode="auto">
          <a:xfrm>
            <a:off x="2872380" y="4793650"/>
            <a:ext cx="961904" cy="43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41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AB2BF-148F-1FE6-EECB-2D90466719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7499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BA0FE-077C-4747-3D40-1FFF2B8DF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2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6F0550-6C04-B8C8-B8A8-4D2964521B30}"/>
              </a:ext>
            </a:extLst>
          </p:cNvPr>
          <p:cNvSpPr/>
          <p:nvPr/>
        </p:nvSpPr>
        <p:spPr bwMode="auto">
          <a:xfrm>
            <a:off x="7504167" y="1248220"/>
            <a:ext cx="535592" cy="46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2C31E3-BAA0-5A59-BFAA-117840163B9A}"/>
              </a:ext>
            </a:extLst>
          </p:cNvPr>
          <p:cNvSpPr/>
          <p:nvPr/>
        </p:nvSpPr>
        <p:spPr bwMode="auto">
          <a:xfrm>
            <a:off x="1766839" y="2279983"/>
            <a:ext cx="251566" cy="357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9738DB-44C2-B415-63A2-0A8386F48F27}"/>
              </a:ext>
            </a:extLst>
          </p:cNvPr>
          <p:cNvSpPr/>
          <p:nvPr/>
        </p:nvSpPr>
        <p:spPr bwMode="auto">
          <a:xfrm>
            <a:off x="2026520" y="3165511"/>
            <a:ext cx="2126138" cy="495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DA1929-E691-6AC4-FADB-7F443743410D}"/>
              </a:ext>
            </a:extLst>
          </p:cNvPr>
          <p:cNvSpPr/>
          <p:nvPr/>
        </p:nvSpPr>
        <p:spPr bwMode="auto">
          <a:xfrm>
            <a:off x="6936115" y="3181760"/>
            <a:ext cx="1071185" cy="46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913C85-8285-4F3A-DA80-2874FC03FE34}"/>
              </a:ext>
            </a:extLst>
          </p:cNvPr>
          <p:cNvSpPr/>
          <p:nvPr/>
        </p:nvSpPr>
        <p:spPr bwMode="auto">
          <a:xfrm>
            <a:off x="1766839" y="4205399"/>
            <a:ext cx="251566" cy="36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247589-CB71-E7C7-67A4-A9282B5D6C54}"/>
              </a:ext>
            </a:extLst>
          </p:cNvPr>
          <p:cNvSpPr/>
          <p:nvPr/>
        </p:nvSpPr>
        <p:spPr bwMode="auto">
          <a:xfrm>
            <a:off x="7560972" y="4132282"/>
            <a:ext cx="519362" cy="47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AFB6AF-B016-14D8-5C80-2FB7D18C0AC8}"/>
              </a:ext>
            </a:extLst>
          </p:cNvPr>
          <p:cNvSpPr/>
          <p:nvPr/>
        </p:nvSpPr>
        <p:spPr bwMode="auto">
          <a:xfrm>
            <a:off x="1750609" y="5172169"/>
            <a:ext cx="292141" cy="36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A792D6-A139-A921-24F5-5A1A0D073934}"/>
              </a:ext>
            </a:extLst>
          </p:cNvPr>
          <p:cNvSpPr/>
          <p:nvPr/>
        </p:nvSpPr>
        <p:spPr bwMode="auto">
          <a:xfrm>
            <a:off x="7560972" y="5099052"/>
            <a:ext cx="1038724" cy="487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4B6BAE-0CF1-1946-F572-87923F4A35C8}"/>
              </a:ext>
            </a:extLst>
          </p:cNvPr>
          <p:cNvSpPr/>
          <p:nvPr/>
        </p:nvSpPr>
        <p:spPr bwMode="auto">
          <a:xfrm>
            <a:off x="2278086" y="6130815"/>
            <a:ext cx="292141" cy="373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04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8E83B-7A48-EBEB-409E-F5B4B679C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5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05F4AD-2F2D-AD8E-D78F-E1A0CFFB47CD}"/>
              </a:ext>
            </a:extLst>
          </p:cNvPr>
          <p:cNvSpPr/>
          <p:nvPr/>
        </p:nvSpPr>
        <p:spPr bwMode="auto">
          <a:xfrm>
            <a:off x="1213598" y="2894573"/>
            <a:ext cx="7997842" cy="40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21ABC9-CE99-D8B4-1122-19ECE991DEBC}"/>
              </a:ext>
            </a:extLst>
          </p:cNvPr>
          <p:cNvSpPr/>
          <p:nvPr/>
        </p:nvSpPr>
        <p:spPr bwMode="auto">
          <a:xfrm>
            <a:off x="1229023" y="3728461"/>
            <a:ext cx="7997842" cy="424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7E6CEF-94DA-C7DB-AD43-2631657835CF}"/>
              </a:ext>
            </a:extLst>
          </p:cNvPr>
          <p:cNvSpPr/>
          <p:nvPr/>
        </p:nvSpPr>
        <p:spPr bwMode="auto">
          <a:xfrm>
            <a:off x="1252161" y="4554627"/>
            <a:ext cx="7951567" cy="424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A7C5F3-859C-A0C8-413F-102E3EF69BE0}"/>
              </a:ext>
            </a:extLst>
          </p:cNvPr>
          <p:cNvSpPr/>
          <p:nvPr/>
        </p:nvSpPr>
        <p:spPr bwMode="auto">
          <a:xfrm>
            <a:off x="1213598" y="5388514"/>
            <a:ext cx="7982417" cy="424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A4C326-F183-63C7-0808-BCFC5B8B4503}"/>
              </a:ext>
            </a:extLst>
          </p:cNvPr>
          <p:cNvSpPr/>
          <p:nvPr/>
        </p:nvSpPr>
        <p:spPr bwMode="auto">
          <a:xfrm>
            <a:off x="1221311" y="6214680"/>
            <a:ext cx="1511646" cy="41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78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39D25-185B-569A-2853-BA87E610DD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0B03E-EE89-4DB9-2E35-7ECAC5E1E24C}"/>
              </a:ext>
            </a:extLst>
          </p:cNvPr>
          <p:cNvSpPr/>
          <p:nvPr/>
        </p:nvSpPr>
        <p:spPr bwMode="auto">
          <a:xfrm>
            <a:off x="3415238" y="3518538"/>
            <a:ext cx="609523" cy="524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BB70D-B53E-859E-B67F-B2D77A7EABD3}"/>
              </a:ext>
            </a:extLst>
          </p:cNvPr>
          <p:cNvSpPr/>
          <p:nvPr/>
        </p:nvSpPr>
        <p:spPr bwMode="auto">
          <a:xfrm>
            <a:off x="6462857" y="3566226"/>
            <a:ext cx="657142" cy="43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87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2D562-9480-987B-DE96-DE045BCD8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2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548950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2023-07-12T14:24:35Z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