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50" d="100"/>
          <a:sy n="50" d="100"/>
        </p:scale>
        <p:origin x="1098" y="6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6DA6D72-1BEF-0D75-A390-F01DE1DC22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7428" y="2981381"/>
            <a:ext cx="6457143" cy="89523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03C6A0-5A8A-8735-C7D5-BCF7F57FE0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24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CA1AFA-AD3E-DF4D-99E1-83B053D44D4F}"/>
              </a:ext>
            </a:extLst>
          </p:cNvPr>
          <p:cNvSpPr/>
          <p:nvPr/>
        </p:nvSpPr>
        <p:spPr bwMode="auto">
          <a:xfrm>
            <a:off x="2948571" y="2352968"/>
            <a:ext cx="609523" cy="523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1D42BCE-C085-0C57-0153-6F1053717AC1}"/>
              </a:ext>
            </a:extLst>
          </p:cNvPr>
          <p:cNvSpPr/>
          <p:nvPr/>
        </p:nvSpPr>
        <p:spPr bwMode="auto">
          <a:xfrm>
            <a:off x="6929523" y="2400588"/>
            <a:ext cx="961904" cy="438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311F85F-CF2C-E09F-C1C0-A727AD436E76}"/>
              </a:ext>
            </a:extLst>
          </p:cNvPr>
          <p:cNvSpPr/>
          <p:nvPr/>
        </p:nvSpPr>
        <p:spPr bwMode="auto">
          <a:xfrm>
            <a:off x="2291428" y="3581554"/>
            <a:ext cx="1523809" cy="438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7199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EA6E9D-7D44-62B0-7491-088281E6C0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55053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3B6157F-2278-7296-8D89-21565FF73316}"/>
              </a:ext>
            </a:extLst>
          </p:cNvPr>
          <p:cNvSpPr/>
          <p:nvPr/>
        </p:nvSpPr>
        <p:spPr bwMode="auto">
          <a:xfrm>
            <a:off x="3079434" y="5993787"/>
            <a:ext cx="466061" cy="252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9FAA534-0F37-061C-1848-9B9EBA3416F4}"/>
              </a:ext>
            </a:extLst>
          </p:cNvPr>
          <p:cNvSpPr/>
          <p:nvPr/>
        </p:nvSpPr>
        <p:spPr bwMode="auto">
          <a:xfrm>
            <a:off x="3791744" y="5988930"/>
            <a:ext cx="576064" cy="320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8789930-E369-E2AB-86DF-B70A08F272FC}"/>
              </a:ext>
            </a:extLst>
          </p:cNvPr>
          <p:cNvSpPr/>
          <p:nvPr/>
        </p:nvSpPr>
        <p:spPr bwMode="auto">
          <a:xfrm>
            <a:off x="4647536" y="5993787"/>
            <a:ext cx="466061" cy="252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AF90670-D2BF-F892-F4A6-9B1AAEA5EAA5}"/>
              </a:ext>
            </a:extLst>
          </p:cNvPr>
          <p:cNvSpPr/>
          <p:nvPr/>
        </p:nvSpPr>
        <p:spPr bwMode="auto">
          <a:xfrm>
            <a:off x="5434014" y="5993787"/>
            <a:ext cx="466061" cy="252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1909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61875E-4AC5-1A7C-6EED-487A9B87EC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52356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7E63653-2150-D716-65C9-DB47F701095D}"/>
              </a:ext>
            </a:extLst>
          </p:cNvPr>
          <p:cNvSpPr/>
          <p:nvPr/>
        </p:nvSpPr>
        <p:spPr bwMode="auto">
          <a:xfrm>
            <a:off x="1768054" y="4581128"/>
            <a:ext cx="1447625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E7AE87E-2E16-A05E-EB33-120BAE7D5810}"/>
              </a:ext>
            </a:extLst>
          </p:cNvPr>
          <p:cNvSpPr/>
          <p:nvPr/>
        </p:nvSpPr>
        <p:spPr bwMode="auto">
          <a:xfrm>
            <a:off x="3928295" y="4581128"/>
            <a:ext cx="1447625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E73B29E7-BF51-E840-0F2B-BCC5D6FB07C3}"/>
              </a:ext>
            </a:extLst>
          </p:cNvPr>
          <p:cNvSpPr/>
          <p:nvPr/>
        </p:nvSpPr>
        <p:spPr bwMode="auto">
          <a:xfrm>
            <a:off x="2848430" y="5803563"/>
            <a:ext cx="143126" cy="1709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9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CA1E2E-350A-2F24-E075-A9A6D7AA96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159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F8CC25-3CAF-8C75-9D73-93C638C68F32}"/>
              </a:ext>
            </a:extLst>
          </p:cNvPr>
          <p:cNvSpPr/>
          <p:nvPr/>
        </p:nvSpPr>
        <p:spPr bwMode="auto">
          <a:xfrm>
            <a:off x="5133906" y="3155090"/>
            <a:ext cx="1082497" cy="436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2B93EEB-DFEF-F9C1-FF97-2B076E826EF3}"/>
              </a:ext>
            </a:extLst>
          </p:cNvPr>
          <p:cNvSpPr/>
          <p:nvPr/>
        </p:nvSpPr>
        <p:spPr bwMode="auto">
          <a:xfrm>
            <a:off x="2305985" y="5103078"/>
            <a:ext cx="805579" cy="436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BE99850-A243-5658-B233-828A0E1CDC73}"/>
              </a:ext>
            </a:extLst>
          </p:cNvPr>
          <p:cNvSpPr/>
          <p:nvPr/>
        </p:nvSpPr>
        <p:spPr bwMode="auto">
          <a:xfrm>
            <a:off x="2859821" y="6135848"/>
            <a:ext cx="788796" cy="377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1972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F081ED-F75D-421F-8271-57BC3BDAA4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453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07AE3E-9A12-B34D-8B8A-A74D27D87535}"/>
              </a:ext>
            </a:extLst>
          </p:cNvPr>
          <p:cNvSpPr/>
          <p:nvPr/>
        </p:nvSpPr>
        <p:spPr bwMode="auto">
          <a:xfrm>
            <a:off x="7650742" y="2218074"/>
            <a:ext cx="2414634" cy="495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599B4D4-6064-CCDB-ED33-476B50637D96}"/>
              </a:ext>
            </a:extLst>
          </p:cNvPr>
          <p:cNvSpPr/>
          <p:nvPr/>
        </p:nvSpPr>
        <p:spPr bwMode="auto">
          <a:xfrm>
            <a:off x="1288634" y="3191828"/>
            <a:ext cx="1063098" cy="4786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F61887E-FCEE-3C65-4187-B2E34EB8C5B2}"/>
              </a:ext>
            </a:extLst>
          </p:cNvPr>
          <p:cNvSpPr/>
          <p:nvPr/>
        </p:nvSpPr>
        <p:spPr bwMode="auto">
          <a:xfrm>
            <a:off x="6431063" y="6121340"/>
            <a:ext cx="733455" cy="3713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067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7877F1-2EB1-DA53-6020-62EC78FD97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2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72658D-BE33-9573-8D5D-6ADA47270BD4}"/>
              </a:ext>
            </a:extLst>
          </p:cNvPr>
          <p:cNvSpPr/>
          <p:nvPr/>
        </p:nvSpPr>
        <p:spPr bwMode="auto">
          <a:xfrm>
            <a:off x="10005714" y="2448709"/>
            <a:ext cx="571428" cy="5811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CDA67A-ED2E-5C67-8862-E0F94F3EBF5B}"/>
              </a:ext>
            </a:extLst>
          </p:cNvPr>
          <p:cNvSpPr/>
          <p:nvPr/>
        </p:nvSpPr>
        <p:spPr bwMode="auto">
          <a:xfrm>
            <a:off x="10005714" y="3553860"/>
            <a:ext cx="571428" cy="5811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844E323-D492-6E2A-3363-2DCD520757EB}"/>
              </a:ext>
            </a:extLst>
          </p:cNvPr>
          <p:cNvSpPr/>
          <p:nvPr/>
        </p:nvSpPr>
        <p:spPr bwMode="auto">
          <a:xfrm>
            <a:off x="10005714" y="5764161"/>
            <a:ext cx="571428" cy="5811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110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0189D9-FF37-F33D-12F8-EA7A653EAD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4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F23B92-3222-7606-F0F0-7841B5103194}"/>
              </a:ext>
            </a:extLst>
          </p:cNvPr>
          <p:cNvSpPr/>
          <p:nvPr/>
        </p:nvSpPr>
        <p:spPr bwMode="auto">
          <a:xfrm>
            <a:off x="10024761" y="3497167"/>
            <a:ext cx="485714" cy="4192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8201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6DCF74-EF41-8911-3D88-1F131DE65C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5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336231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B268E2-C33C-8046-1C82-6CDD431C2E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3D245C-65F8-0F7E-12F8-04CD77F6007F}"/>
              </a:ext>
            </a:extLst>
          </p:cNvPr>
          <p:cNvSpPr/>
          <p:nvPr/>
        </p:nvSpPr>
        <p:spPr bwMode="auto">
          <a:xfrm>
            <a:off x="3539047" y="3648190"/>
            <a:ext cx="1523809" cy="4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6304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FB6394-BD65-8845-4A19-9DE7CA9B6A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8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0D9D18-7B83-E142-0942-52A16F977EE7}"/>
              </a:ext>
            </a:extLst>
          </p:cNvPr>
          <p:cNvSpPr/>
          <p:nvPr/>
        </p:nvSpPr>
        <p:spPr bwMode="auto">
          <a:xfrm>
            <a:off x="2967619" y="2316695"/>
            <a:ext cx="590476" cy="5817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5A8026-3189-F8FB-FDF2-198D7DA5A872}"/>
              </a:ext>
            </a:extLst>
          </p:cNvPr>
          <p:cNvSpPr/>
          <p:nvPr/>
        </p:nvSpPr>
        <p:spPr bwMode="auto">
          <a:xfrm>
            <a:off x="6929523" y="2402527"/>
            <a:ext cx="971428" cy="438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B6E3122-51B4-5E76-CA0C-A4848F00A671}"/>
              </a:ext>
            </a:extLst>
          </p:cNvPr>
          <p:cNvSpPr/>
          <p:nvPr/>
        </p:nvSpPr>
        <p:spPr bwMode="auto">
          <a:xfrm>
            <a:off x="2291428" y="3527875"/>
            <a:ext cx="1533333" cy="4959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1592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36</cp:revision>
  <dcterms:created xsi:type="dcterms:W3CDTF">2015-09-16T06:52:26Z</dcterms:created>
  <dcterms:modified xsi:type="dcterms:W3CDTF">2023-07-12T15:23:57Z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