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0" r:id="rId4"/>
    <p:sldId id="369" r:id="rId5"/>
    <p:sldId id="368" r:id="rId6"/>
    <p:sldId id="367" r:id="rId7"/>
    <p:sldId id="366" r:id="rId8"/>
    <p:sldId id="365" r:id="rId9"/>
    <p:sldId id="364" r:id="rId1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7" d="100"/>
          <a:sy n="77" d="100"/>
        </p:scale>
        <p:origin x="102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5FE6226-7177-93BC-6B52-72D7AB11DD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4571" y="2967095"/>
            <a:ext cx="8342857" cy="92381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91721A-BB04-0C39-8470-47BE99DF534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6741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1138211-2F6A-70E4-33DC-27FD8FE04366}"/>
              </a:ext>
            </a:extLst>
          </p:cNvPr>
          <p:cNvSpPr/>
          <p:nvPr/>
        </p:nvSpPr>
        <p:spPr bwMode="auto">
          <a:xfrm>
            <a:off x="2803458" y="3274822"/>
            <a:ext cx="335472" cy="2238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8875A2F-1B28-209E-A99F-BFCC31BBCB03}"/>
              </a:ext>
            </a:extLst>
          </p:cNvPr>
          <p:cNvSpPr/>
          <p:nvPr/>
        </p:nvSpPr>
        <p:spPr bwMode="auto">
          <a:xfrm>
            <a:off x="3862844" y="3274822"/>
            <a:ext cx="335472" cy="2238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475BA13-F799-1D0D-673D-C2D286E73D13}"/>
              </a:ext>
            </a:extLst>
          </p:cNvPr>
          <p:cNvSpPr/>
          <p:nvPr/>
        </p:nvSpPr>
        <p:spPr bwMode="auto">
          <a:xfrm>
            <a:off x="5728540" y="3274822"/>
            <a:ext cx="347243" cy="2238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DC6E7E0-DA05-06DB-3A24-792634E93134}"/>
              </a:ext>
            </a:extLst>
          </p:cNvPr>
          <p:cNvSpPr/>
          <p:nvPr/>
        </p:nvSpPr>
        <p:spPr bwMode="auto">
          <a:xfrm>
            <a:off x="6805582" y="3274822"/>
            <a:ext cx="335472" cy="2238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949C09A-8D3D-7B3F-182D-6C61EB24EA98}"/>
              </a:ext>
            </a:extLst>
          </p:cNvPr>
          <p:cNvSpPr/>
          <p:nvPr/>
        </p:nvSpPr>
        <p:spPr bwMode="auto">
          <a:xfrm>
            <a:off x="2673978" y="3822552"/>
            <a:ext cx="276617" cy="200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E24C3D3-04B9-E9FD-AE83-D4E864063215}"/>
              </a:ext>
            </a:extLst>
          </p:cNvPr>
          <p:cNvSpPr/>
          <p:nvPr/>
        </p:nvSpPr>
        <p:spPr bwMode="auto">
          <a:xfrm>
            <a:off x="5569632" y="3798993"/>
            <a:ext cx="317815" cy="2591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AAFF0B6-9967-CE47-2291-7DDFF82200C4}"/>
              </a:ext>
            </a:extLst>
          </p:cNvPr>
          <p:cNvSpPr/>
          <p:nvPr/>
        </p:nvSpPr>
        <p:spPr bwMode="auto">
          <a:xfrm>
            <a:off x="2732832" y="4205374"/>
            <a:ext cx="311930" cy="2591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27873AF-4EF5-FE00-12B6-1DD582087B8C}"/>
              </a:ext>
            </a:extLst>
          </p:cNvPr>
          <p:cNvSpPr/>
          <p:nvPr/>
        </p:nvSpPr>
        <p:spPr bwMode="auto">
          <a:xfrm>
            <a:off x="6040470" y="4270159"/>
            <a:ext cx="182449" cy="2296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6E24C4E-0A7F-6F07-2C25-B7196EAC95F0}"/>
              </a:ext>
            </a:extLst>
          </p:cNvPr>
          <p:cNvSpPr/>
          <p:nvPr/>
        </p:nvSpPr>
        <p:spPr bwMode="auto">
          <a:xfrm>
            <a:off x="2991793" y="4546969"/>
            <a:ext cx="417868" cy="2238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2192D193-CA85-4B58-E34A-4D8ED7B4585D}"/>
              </a:ext>
            </a:extLst>
          </p:cNvPr>
          <p:cNvSpPr/>
          <p:nvPr/>
        </p:nvSpPr>
        <p:spPr bwMode="auto">
          <a:xfrm>
            <a:off x="2423592" y="5241938"/>
            <a:ext cx="1439252" cy="12113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12C6BB68-8AAF-7590-BC49-68915A61090D}"/>
              </a:ext>
            </a:extLst>
          </p:cNvPr>
          <p:cNvSpPr/>
          <p:nvPr/>
        </p:nvSpPr>
        <p:spPr bwMode="auto">
          <a:xfrm>
            <a:off x="4845718" y="5689546"/>
            <a:ext cx="282502" cy="2061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9F06D878-9ECB-EA37-CEDA-D64A5DB2FD3A}"/>
              </a:ext>
            </a:extLst>
          </p:cNvPr>
          <p:cNvSpPr/>
          <p:nvPr/>
        </p:nvSpPr>
        <p:spPr bwMode="auto">
          <a:xfrm>
            <a:off x="5975729" y="6084147"/>
            <a:ext cx="176564" cy="2238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8" grpId="0" animBg="1"/>
      <p:bldP spid="2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5CB9A7-92B6-5687-D09B-8F39C25454C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294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9E0D034-9B0D-0AE1-EB81-7F751E281142}"/>
              </a:ext>
            </a:extLst>
          </p:cNvPr>
          <p:cNvSpPr/>
          <p:nvPr/>
        </p:nvSpPr>
        <p:spPr bwMode="auto">
          <a:xfrm>
            <a:off x="8132810" y="2132856"/>
            <a:ext cx="3016629" cy="43924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C3550134-A884-407B-E4D7-F3A3FDA76097}"/>
              </a:ext>
            </a:extLst>
          </p:cNvPr>
          <p:cNvSpPr/>
          <p:nvPr/>
        </p:nvSpPr>
        <p:spPr bwMode="auto">
          <a:xfrm>
            <a:off x="6477345" y="5940690"/>
            <a:ext cx="459851" cy="4140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1072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97CE11-1302-CDD3-0630-F642C426061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976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A26F406-F772-B314-D18D-B8AADB7CEA4A}"/>
              </a:ext>
            </a:extLst>
          </p:cNvPr>
          <p:cNvSpPr/>
          <p:nvPr/>
        </p:nvSpPr>
        <p:spPr bwMode="auto">
          <a:xfrm>
            <a:off x="3665308" y="2310352"/>
            <a:ext cx="1083331" cy="381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20BBF89-10D1-4636-BF00-55C4738C8074}"/>
              </a:ext>
            </a:extLst>
          </p:cNvPr>
          <p:cNvSpPr/>
          <p:nvPr/>
        </p:nvSpPr>
        <p:spPr bwMode="auto">
          <a:xfrm>
            <a:off x="7507751" y="2310352"/>
            <a:ext cx="2445960" cy="381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283A368-6DF2-3B58-4141-18D425B53814}"/>
              </a:ext>
            </a:extLst>
          </p:cNvPr>
          <p:cNvSpPr/>
          <p:nvPr/>
        </p:nvSpPr>
        <p:spPr bwMode="auto">
          <a:xfrm>
            <a:off x="1703512" y="2996952"/>
            <a:ext cx="3240360" cy="3735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8C27A31C-9D5D-1A93-A123-14CA9B75AEEC}"/>
              </a:ext>
            </a:extLst>
          </p:cNvPr>
          <p:cNvSpPr/>
          <p:nvPr/>
        </p:nvSpPr>
        <p:spPr bwMode="auto">
          <a:xfrm>
            <a:off x="5663952" y="3122952"/>
            <a:ext cx="3024336" cy="3735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0527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1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38C9CA-25E1-3534-51AD-495C61DEBB0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93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F2C20AF-D78F-35A4-BD24-1FC885DB4308}"/>
              </a:ext>
            </a:extLst>
          </p:cNvPr>
          <p:cNvSpPr/>
          <p:nvPr/>
        </p:nvSpPr>
        <p:spPr bwMode="auto">
          <a:xfrm>
            <a:off x="2920000" y="1229514"/>
            <a:ext cx="1209523" cy="4387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1C555C8-D75E-AB45-12DE-1B43B5BFFEDA}"/>
              </a:ext>
            </a:extLst>
          </p:cNvPr>
          <p:cNvSpPr/>
          <p:nvPr/>
        </p:nvSpPr>
        <p:spPr bwMode="auto">
          <a:xfrm>
            <a:off x="6939047" y="1229514"/>
            <a:ext cx="3066666" cy="4387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81D1D82-4D49-F8FA-7762-75AA0FCB2C37}"/>
              </a:ext>
            </a:extLst>
          </p:cNvPr>
          <p:cNvSpPr/>
          <p:nvPr/>
        </p:nvSpPr>
        <p:spPr bwMode="auto">
          <a:xfrm>
            <a:off x="720000" y="2348880"/>
            <a:ext cx="3647808" cy="38884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EFF6AD47-4A41-FDA6-E5A4-2E8F5B7D0D61}"/>
              </a:ext>
            </a:extLst>
          </p:cNvPr>
          <p:cNvSpPr/>
          <p:nvPr/>
        </p:nvSpPr>
        <p:spPr bwMode="auto">
          <a:xfrm>
            <a:off x="5303912" y="2348880"/>
            <a:ext cx="3384376" cy="25922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7287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2" grpId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01A760-397F-2C64-DC0C-81FFB9788F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475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344FA2E-014C-FC78-C3D2-50B3B170F532}"/>
              </a:ext>
            </a:extLst>
          </p:cNvPr>
          <p:cNvSpPr/>
          <p:nvPr/>
        </p:nvSpPr>
        <p:spPr bwMode="auto">
          <a:xfrm>
            <a:off x="2929523" y="5589560"/>
            <a:ext cx="1238095" cy="4388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A48FF1E-4AA6-370F-6191-1A8B5C724E3B}"/>
              </a:ext>
            </a:extLst>
          </p:cNvPr>
          <p:cNvSpPr/>
          <p:nvPr/>
        </p:nvSpPr>
        <p:spPr bwMode="auto">
          <a:xfrm>
            <a:off x="8139047" y="5589560"/>
            <a:ext cx="1266666" cy="4388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2710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2F44EF-5BF3-0076-8BAB-551602CA10C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1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BAE4CB7-45B7-D6E1-70CA-261C3C023CF6}"/>
              </a:ext>
            </a:extLst>
          </p:cNvPr>
          <p:cNvSpPr/>
          <p:nvPr/>
        </p:nvSpPr>
        <p:spPr bwMode="auto">
          <a:xfrm>
            <a:off x="2862857" y="4406372"/>
            <a:ext cx="1266666" cy="4292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5D50BF3-2EA8-83FA-7E53-0360784293E0}"/>
              </a:ext>
            </a:extLst>
          </p:cNvPr>
          <p:cNvSpPr/>
          <p:nvPr/>
        </p:nvSpPr>
        <p:spPr bwMode="auto">
          <a:xfrm>
            <a:off x="8129523" y="4406372"/>
            <a:ext cx="1228571" cy="4388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1435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C349F8-41CD-FA93-9D7B-4272401D464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6147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3EC37B3-AAAE-1D63-3C27-9E98CD0E5C22}"/>
              </a:ext>
            </a:extLst>
          </p:cNvPr>
          <p:cNvSpPr/>
          <p:nvPr/>
        </p:nvSpPr>
        <p:spPr bwMode="auto">
          <a:xfrm>
            <a:off x="1419975" y="4216741"/>
            <a:ext cx="2747405" cy="315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CF58C6C-6E58-62FF-C5C8-C160111A3D8D}"/>
              </a:ext>
            </a:extLst>
          </p:cNvPr>
          <p:cNvSpPr/>
          <p:nvPr/>
        </p:nvSpPr>
        <p:spPr bwMode="auto">
          <a:xfrm>
            <a:off x="1419975" y="4922881"/>
            <a:ext cx="4048194" cy="315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B3685C0-2908-2FA5-0F3C-09AD29ED9ABE}"/>
              </a:ext>
            </a:extLst>
          </p:cNvPr>
          <p:cNvSpPr/>
          <p:nvPr/>
        </p:nvSpPr>
        <p:spPr bwMode="auto">
          <a:xfrm>
            <a:off x="1431642" y="5623185"/>
            <a:ext cx="2088261" cy="3209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D5C01B2-772D-D637-E183-19CEAB472D96}"/>
              </a:ext>
            </a:extLst>
          </p:cNvPr>
          <p:cNvSpPr/>
          <p:nvPr/>
        </p:nvSpPr>
        <p:spPr bwMode="auto">
          <a:xfrm>
            <a:off x="1425808" y="6335161"/>
            <a:ext cx="4670191" cy="303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1954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5B7D56C8-0C0A-DEE1-F61B-4101567C5F0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1579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3BED0B1-E9E9-3DAF-E32E-31161CB3E5AD}"/>
              </a:ext>
            </a:extLst>
          </p:cNvPr>
          <p:cNvSpPr/>
          <p:nvPr/>
        </p:nvSpPr>
        <p:spPr bwMode="auto">
          <a:xfrm>
            <a:off x="1458519" y="4060421"/>
            <a:ext cx="4191254" cy="3347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59D1D11-0DE9-8120-31E9-36F5C30C0642}"/>
              </a:ext>
            </a:extLst>
          </p:cNvPr>
          <p:cNvSpPr/>
          <p:nvPr/>
        </p:nvSpPr>
        <p:spPr bwMode="auto">
          <a:xfrm>
            <a:off x="1458519" y="4856210"/>
            <a:ext cx="3837775" cy="3410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36B8667-57C4-320A-A7A3-8A0AF39701C2}"/>
              </a:ext>
            </a:extLst>
          </p:cNvPr>
          <p:cNvSpPr/>
          <p:nvPr/>
        </p:nvSpPr>
        <p:spPr bwMode="auto">
          <a:xfrm>
            <a:off x="1439582" y="5582526"/>
            <a:ext cx="2455418" cy="3410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B4D9041-B4E3-C150-391A-3E0C15E2BBA0}"/>
              </a:ext>
            </a:extLst>
          </p:cNvPr>
          <p:cNvSpPr/>
          <p:nvPr/>
        </p:nvSpPr>
        <p:spPr bwMode="auto">
          <a:xfrm>
            <a:off x="1452206" y="6340421"/>
            <a:ext cx="6299977" cy="3536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6702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37</cp:revision>
  <dcterms:created xsi:type="dcterms:W3CDTF">2015-09-16T06:52:26Z</dcterms:created>
  <dcterms:modified xsi:type="dcterms:W3CDTF">2023-07-12T14:52:08Z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