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9FD7C1-B395-BB8D-B16E-82FEC36AA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3000428"/>
            <a:ext cx="7180952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81A39-35FA-A483-FAF0-FA7732E9F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6816"/>
            <a:ext cx="6211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72E04-15AB-6391-EB5C-7A7039FE2105}"/>
              </a:ext>
            </a:extLst>
          </p:cNvPr>
          <p:cNvSpPr/>
          <p:nvPr/>
        </p:nvSpPr>
        <p:spPr bwMode="auto">
          <a:xfrm>
            <a:off x="4450184" y="3605141"/>
            <a:ext cx="1265304" cy="25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0D8980-6DE6-746D-AA84-0A23D7E3126E}"/>
              </a:ext>
            </a:extLst>
          </p:cNvPr>
          <p:cNvSpPr/>
          <p:nvPr/>
        </p:nvSpPr>
        <p:spPr bwMode="auto">
          <a:xfrm>
            <a:off x="4450184" y="4279242"/>
            <a:ext cx="1265304" cy="25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941A8C-857F-97F6-8A21-45F244EBAE6C}"/>
              </a:ext>
            </a:extLst>
          </p:cNvPr>
          <p:cNvSpPr/>
          <p:nvPr/>
        </p:nvSpPr>
        <p:spPr bwMode="auto">
          <a:xfrm>
            <a:off x="4450184" y="4958823"/>
            <a:ext cx="1265304" cy="25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3826F8-7A6F-7C5E-A4EB-0AD974715521}"/>
              </a:ext>
            </a:extLst>
          </p:cNvPr>
          <p:cNvSpPr/>
          <p:nvPr/>
        </p:nvSpPr>
        <p:spPr bwMode="auto">
          <a:xfrm>
            <a:off x="4806222" y="5632924"/>
            <a:ext cx="1265304" cy="25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4058D9-49C4-224D-F88F-9F977BC95AB0}"/>
              </a:ext>
            </a:extLst>
          </p:cNvPr>
          <p:cNvSpPr/>
          <p:nvPr/>
        </p:nvSpPr>
        <p:spPr bwMode="auto">
          <a:xfrm>
            <a:off x="774775" y="6257700"/>
            <a:ext cx="2081453" cy="30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5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7E490-3EC4-769B-E27B-3A2036741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7215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89D34-EC8C-5383-1CC4-47FBD0EB746B}"/>
              </a:ext>
            </a:extLst>
          </p:cNvPr>
          <p:cNvSpPr/>
          <p:nvPr/>
        </p:nvSpPr>
        <p:spPr bwMode="auto">
          <a:xfrm>
            <a:off x="3647728" y="4950536"/>
            <a:ext cx="2304256" cy="732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5045F7-03EE-9A2C-7913-AA45BB92BD80}"/>
              </a:ext>
            </a:extLst>
          </p:cNvPr>
          <p:cNvSpPr/>
          <p:nvPr/>
        </p:nvSpPr>
        <p:spPr bwMode="auto">
          <a:xfrm>
            <a:off x="1776301" y="5988343"/>
            <a:ext cx="2895284" cy="375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FBB91-BDB1-55A0-0EDC-EFD5EB87F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3B60B-DD30-040C-4115-C1C14057C057}"/>
              </a:ext>
            </a:extLst>
          </p:cNvPr>
          <p:cNvSpPr/>
          <p:nvPr/>
        </p:nvSpPr>
        <p:spPr bwMode="auto">
          <a:xfrm>
            <a:off x="6096000" y="1124745"/>
            <a:ext cx="453650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0E21E9-8D39-CB33-4381-37A3DCF997A1}"/>
              </a:ext>
            </a:extLst>
          </p:cNvPr>
          <p:cNvSpPr/>
          <p:nvPr/>
        </p:nvSpPr>
        <p:spPr bwMode="auto">
          <a:xfrm>
            <a:off x="4139047" y="2622346"/>
            <a:ext cx="657142" cy="43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F6415-8B5C-7F56-9E8C-61AD14048777}"/>
              </a:ext>
            </a:extLst>
          </p:cNvPr>
          <p:cNvSpPr/>
          <p:nvPr/>
        </p:nvSpPr>
        <p:spPr bwMode="auto">
          <a:xfrm>
            <a:off x="8634285" y="2622346"/>
            <a:ext cx="342858" cy="43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43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FCA30-FEDE-5CC0-9493-3B2F4795E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93E8D-6EC4-C99C-6BBF-C1FA86B092F4}"/>
              </a:ext>
            </a:extLst>
          </p:cNvPr>
          <p:cNvSpPr/>
          <p:nvPr/>
        </p:nvSpPr>
        <p:spPr bwMode="auto">
          <a:xfrm>
            <a:off x="6586666" y="5220652"/>
            <a:ext cx="2809523" cy="4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BACE7-BEA6-5D3E-6A33-A0C031617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EC50C8-3244-19EC-DE0F-C4A1408E0DC1}"/>
              </a:ext>
            </a:extLst>
          </p:cNvPr>
          <p:cNvSpPr/>
          <p:nvPr/>
        </p:nvSpPr>
        <p:spPr bwMode="auto">
          <a:xfrm>
            <a:off x="3287688" y="5013176"/>
            <a:ext cx="6912768" cy="78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3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FEBE2-D607-A4A8-6679-233EB8351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3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96710-CC99-5856-588C-CC26AFB13227}"/>
              </a:ext>
            </a:extLst>
          </p:cNvPr>
          <p:cNvSpPr/>
          <p:nvPr/>
        </p:nvSpPr>
        <p:spPr bwMode="auto">
          <a:xfrm>
            <a:off x="3071664" y="5097710"/>
            <a:ext cx="2304256" cy="509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0CBDC2-7E2B-C9D4-F7E5-359EF52044F4}"/>
              </a:ext>
            </a:extLst>
          </p:cNvPr>
          <p:cNvSpPr/>
          <p:nvPr/>
        </p:nvSpPr>
        <p:spPr bwMode="auto">
          <a:xfrm>
            <a:off x="3265777" y="6156000"/>
            <a:ext cx="2759111" cy="412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40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70496-15BF-9DCA-B936-630C03FDC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32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A2384-3340-7B04-F095-3C15D2BEA186}"/>
              </a:ext>
            </a:extLst>
          </p:cNvPr>
          <p:cNvSpPr/>
          <p:nvPr/>
        </p:nvSpPr>
        <p:spPr bwMode="auto">
          <a:xfrm>
            <a:off x="1019534" y="5503891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DDFD39-D9E2-593B-B3FC-066A28681486}"/>
              </a:ext>
            </a:extLst>
          </p:cNvPr>
          <p:cNvSpPr/>
          <p:nvPr/>
        </p:nvSpPr>
        <p:spPr bwMode="auto">
          <a:xfrm>
            <a:off x="1751089" y="5503891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75E88-E9A9-5E8C-4B7B-DFEA87836E59}"/>
              </a:ext>
            </a:extLst>
          </p:cNvPr>
          <p:cNvSpPr/>
          <p:nvPr/>
        </p:nvSpPr>
        <p:spPr bwMode="auto">
          <a:xfrm>
            <a:off x="2620892" y="5503891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9B7387-FDB3-47BD-F41E-4F1E7EBE53F3}"/>
              </a:ext>
            </a:extLst>
          </p:cNvPr>
          <p:cNvSpPr/>
          <p:nvPr/>
        </p:nvSpPr>
        <p:spPr bwMode="auto">
          <a:xfrm>
            <a:off x="3490694" y="5503891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84720C-2B76-3370-7602-C24A06F68055}"/>
              </a:ext>
            </a:extLst>
          </p:cNvPr>
          <p:cNvSpPr/>
          <p:nvPr/>
        </p:nvSpPr>
        <p:spPr bwMode="auto">
          <a:xfrm>
            <a:off x="4216489" y="5503891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493E08-ADBC-BFBA-54E5-E09F4E65E496}"/>
              </a:ext>
            </a:extLst>
          </p:cNvPr>
          <p:cNvSpPr/>
          <p:nvPr/>
        </p:nvSpPr>
        <p:spPr bwMode="auto">
          <a:xfrm>
            <a:off x="4815558" y="5503891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12022C-5866-C79F-DAB5-AB9945F40F64}"/>
              </a:ext>
            </a:extLst>
          </p:cNvPr>
          <p:cNvSpPr/>
          <p:nvPr/>
        </p:nvSpPr>
        <p:spPr bwMode="auto">
          <a:xfrm>
            <a:off x="5414627" y="5503891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C242A2-D28F-8B1E-4840-3E53BDD3ADCA}"/>
              </a:ext>
            </a:extLst>
          </p:cNvPr>
          <p:cNvSpPr/>
          <p:nvPr/>
        </p:nvSpPr>
        <p:spPr bwMode="auto">
          <a:xfrm>
            <a:off x="6007936" y="5503891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9EA94D-0E55-3E5A-5DB0-11ABAEC074AD}"/>
              </a:ext>
            </a:extLst>
          </p:cNvPr>
          <p:cNvSpPr/>
          <p:nvPr/>
        </p:nvSpPr>
        <p:spPr bwMode="auto">
          <a:xfrm>
            <a:off x="6601244" y="5503891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9F191E-4608-1AB6-8DCE-7068DCB17D4A}"/>
              </a:ext>
            </a:extLst>
          </p:cNvPr>
          <p:cNvSpPr/>
          <p:nvPr/>
        </p:nvSpPr>
        <p:spPr bwMode="auto">
          <a:xfrm>
            <a:off x="1036815" y="6161189"/>
            <a:ext cx="178568" cy="253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A04549-F13E-5E0C-509C-5B5BAD7C5BA3}"/>
              </a:ext>
            </a:extLst>
          </p:cNvPr>
          <p:cNvSpPr/>
          <p:nvPr/>
        </p:nvSpPr>
        <p:spPr bwMode="auto">
          <a:xfrm>
            <a:off x="1751089" y="6161189"/>
            <a:ext cx="207370" cy="253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9D050B-48ED-3281-39BC-F0661C9F7186}"/>
              </a:ext>
            </a:extLst>
          </p:cNvPr>
          <p:cNvSpPr/>
          <p:nvPr/>
        </p:nvSpPr>
        <p:spPr bwMode="auto">
          <a:xfrm>
            <a:off x="2620892" y="6155423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967B180-60F4-09DC-0A6F-046EC9B71E45}"/>
              </a:ext>
            </a:extLst>
          </p:cNvPr>
          <p:cNvSpPr/>
          <p:nvPr/>
        </p:nvSpPr>
        <p:spPr bwMode="auto">
          <a:xfrm>
            <a:off x="3490694" y="6155423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CA9CC1-59E3-222D-B0A6-F9CB238FBB06}"/>
              </a:ext>
            </a:extLst>
          </p:cNvPr>
          <p:cNvSpPr/>
          <p:nvPr/>
        </p:nvSpPr>
        <p:spPr bwMode="auto">
          <a:xfrm>
            <a:off x="4216489" y="6155423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FEF65BD-BB12-A4EC-F018-BD1C6B5EE83E}"/>
              </a:ext>
            </a:extLst>
          </p:cNvPr>
          <p:cNvSpPr/>
          <p:nvPr/>
        </p:nvSpPr>
        <p:spPr bwMode="auto">
          <a:xfrm>
            <a:off x="4815558" y="6155423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4AFE98-0F3B-E45B-E5D4-80E0399AA99C}"/>
              </a:ext>
            </a:extLst>
          </p:cNvPr>
          <p:cNvSpPr/>
          <p:nvPr/>
        </p:nvSpPr>
        <p:spPr bwMode="auto">
          <a:xfrm>
            <a:off x="5414627" y="6155423"/>
            <a:ext cx="20737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125092-925B-DD6D-D8A5-78C7E9E3EBDD}"/>
              </a:ext>
            </a:extLst>
          </p:cNvPr>
          <p:cNvSpPr/>
          <p:nvPr/>
        </p:nvSpPr>
        <p:spPr bwMode="auto">
          <a:xfrm>
            <a:off x="6007936" y="6155423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64822DF-5536-E7F7-18D2-EF4AE3F38CBD}"/>
              </a:ext>
            </a:extLst>
          </p:cNvPr>
          <p:cNvSpPr/>
          <p:nvPr/>
        </p:nvSpPr>
        <p:spPr bwMode="auto">
          <a:xfrm>
            <a:off x="6601244" y="6155423"/>
            <a:ext cx="213130" cy="26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45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F946D-C467-ADEC-177E-F74B15E81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B9335-D6AD-1C47-FE99-FFDF9B377325}"/>
              </a:ext>
            </a:extLst>
          </p:cNvPr>
          <p:cNvSpPr/>
          <p:nvPr/>
        </p:nvSpPr>
        <p:spPr bwMode="auto">
          <a:xfrm>
            <a:off x="2158095" y="3812183"/>
            <a:ext cx="419047" cy="46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9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C969B-5932-B92B-3CFD-CFAF3D6B7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2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5E0DB-3252-6C24-B769-EFAEAD404E41}"/>
              </a:ext>
            </a:extLst>
          </p:cNvPr>
          <p:cNvSpPr/>
          <p:nvPr/>
        </p:nvSpPr>
        <p:spPr bwMode="auto">
          <a:xfrm>
            <a:off x="9648401" y="1264721"/>
            <a:ext cx="490778" cy="4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C0173-C012-B112-329E-21BE49DFD2D4}"/>
              </a:ext>
            </a:extLst>
          </p:cNvPr>
          <p:cNvSpPr/>
          <p:nvPr/>
        </p:nvSpPr>
        <p:spPr bwMode="auto">
          <a:xfrm>
            <a:off x="7505962" y="3597049"/>
            <a:ext cx="490778" cy="44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85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2023-07-12T09:42:13Z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