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6CF1281-1C60-A8C6-0D3B-A69D0E719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62" y="2990905"/>
            <a:ext cx="8390476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690B1A-E9B9-1B49-7A1F-30582CDD7D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3E8361-3D62-4DE6-B2AF-9AB34A8E7EA9}"/>
              </a:ext>
            </a:extLst>
          </p:cNvPr>
          <p:cNvSpPr/>
          <p:nvPr/>
        </p:nvSpPr>
        <p:spPr bwMode="auto">
          <a:xfrm>
            <a:off x="681904" y="2136684"/>
            <a:ext cx="3723809" cy="51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9DC444-077A-3FBE-417C-C3207BC52390}"/>
              </a:ext>
            </a:extLst>
          </p:cNvPr>
          <p:cNvSpPr/>
          <p:nvPr/>
        </p:nvSpPr>
        <p:spPr bwMode="auto">
          <a:xfrm>
            <a:off x="681904" y="3167715"/>
            <a:ext cx="2428571" cy="381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9A03DE-1640-1D47-76E0-81BE76242DEB}"/>
              </a:ext>
            </a:extLst>
          </p:cNvPr>
          <p:cNvSpPr/>
          <p:nvPr/>
        </p:nvSpPr>
        <p:spPr bwMode="auto">
          <a:xfrm>
            <a:off x="681904" y="4141468"/>
            <a:ext cx="828571" cy="372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84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1133E-B2B5-D588-1E18-117D4DF531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37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91BE6D-8BA6-C00D-E419-AAE1084D822A}"/>
              </a:ext>
            </a:extLst>
          </p:cNvPr>
          <p:cNvSpPr/>
          <p:nvPr/>
        </p:nvSpPr>
        <p:spPr bwMode="auto">
          <a:xfrm>
            <a:off x="1898989" y="4177270"/>
            <a:ext cx="1910776" cy="284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4C8E0A-8D31-3531-D951-429DB4EEB612}"/>
              </a:ext>
            </a:extLst>
          </p:cNvPr>
          <p:cNvSpPr/>
          <p:nvPr/>
        </p:nvSpPr>
        <p:spPr bwMode="auto">
          <a:xfrm>
            <a:off x="1553423" y="4875247"/>
            <a:ext cx="1883673" cy="264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5D3A50-1038-B41D-DDC2-6213C108256D}"/>
              </a:ext>
            </a:extLst>
          </p:cNvPr>
          <p:cNvSpPr/>
          <p:nvPr/>
        </p:nvSpPr>
        <p:spPr bwMode="auto">
          <a:xfrm>
            <a:off x="1553423" y="5512235"/>
            <a:ext cx="1463573" cy="365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5B1328-8902-6191-ED7D-7C995D52EAF7}"/>
              </a:ext>
            </a:extLst>
          </p:cNvPr>
          <p:cNvSpPr/>
          <p:nvPr/>
        </p:nvSpPr>
        <p:spPr bwMode="auto">
          <a:xfrm>
            <a:off x="1519544" y="6196658"/>
            <a:ext cx="2839061" cy="365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0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73BAEA-2237-589A-B1B5-9317D2CA22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84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119F59-41F7-7F76-69FD-F103A2DA4E96}"/>
              </a:ext>
            </a:extLst>
          </p:cNvPr>
          <p:cNvSpPr/>
          <p:nvPr/>
        </p:nvSpPr>
        <p:spPr bwMode="auto">
          <a:xfrm>
            <a:off x="1519050" y="4058967"/>
            <a:ext cx="2901815" cy="37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378F14-666A-4F03-C98D-6A84576AA7F7}"/>
              </a:ext>
            </a:extLst>
          </p:cNvPr>
          <p:cNvSpPr/>
          <p:nvPr/>
        </p:nvSpPr>
        <p:spPr bwMode="auto">
          <a:xfrm>
            <a:off x="1526059" y="4767566"/>
            <a:ext cx="4058335" cy="38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C8D7C9-7D5B-B9B0-834F-CA3369CC4876}"/>
              </a:ext>
            </a:extLst>
          </p:cNvPr>
          <p:cNvSpPr/>
          <p:nvPr/>
        </p:nvSpPr>
        <p:spPr bwMode="auto">
          <a:xfrm>
            <a:off x="1519050" y="5483181"/>
            <a:ext cx="2509298" cy="37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41FA6F-3E86-14B6-43E0-AB54F49F6EBC}"/>
              </a:ext>
            </a:extLst>
          </p:cNvPr>
          <p:cNvSpPr/>
          <p:nvPr/>
        </p:nvSpPr>
        <p:spPr bwMode="auto">
          <a:xfrm>
            <a:off x="1512040" y="6191780"/>
            <a:ext cx="6816207" cy="364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86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146B9-D66D-6D5E-BDED-A683F1A24B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1E965F-E506-AF90-DC27-50FC867CEF5C}"/>
              </a:ext>
            </a:extLst>
          </p:cNvPr>
          <p:cNvSpPr/>
          <p:nvPr/>
        </p:nvSpPr>
        <p:spPr bwMode="auto">
          <a:xfrm>
            <a:off x="6205714" y="4382517"/>
            <a:ext cx="1276190" cy="4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145F1D-DB41-405E-E057-E498E384E89D}"/>
              </a:ext>
            </a:extLst>
          </p:cNvPr>
          <p:cNvSpPr/>
          <p:nvPr/>
        </p:nvSpPr>
        <p:spPr bwMode="auto">
          <a:xfrm>
            <a:off x="2939047" y="5563813"/>
            <a:ext cx="628571" cy="428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3AF59-96AB-ED7B-5391-E980FA15B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CF244C-FC99-7524-83A2-0BB231F645B5}"/>
              </a:ext>
            </a:extLst>
          </p:cNvPr>
          <p:cNvSpPr/>
          <p:nvPr/>
        </p:nvSpPr>
        <p:spPr bwMode="auto">
          <a:xfrm>
            <a:off x="7529523" y="1467469"/>
            <a:ext cx="933333" cy="514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9E460C-4AB1-128F-C2E5-2E5272B49734}"/>
              </a:ext>
            </a:extLst>
          </p:cNvPr>
          <p:cNvSpPr/>
          <p:nvPr/>
        </p:nvSpPr>
        <p:spPr bwMode="auto">
          <a:xfrm>
            <a:off x="6043809" y="2877652"/>
            <a:ext cx="1342857" cy="4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80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831790-BB13-BB16-5F85-B366F0D690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98D7E9-43E0-CC2A-28C7-2621E1765DC6}"/>
              </a:ext>
            </a:extLst>
          </p:cNvPr>
          <p:cNvSpPr/>
          <p:nvPr/>
        </p:nvSpPr>
        <p:spPr bwMode="auto">
          <a:xfrm>
            <a:off x="2320000" y="2768358"/>
            <a:ext cx="619047" cy="429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F002A6-39F1-106F-0C82-30F2F0225E49}"/>
              </a:ext>
            </a:extLst>
          </p:cNvPr>
          <p:cNvSpPr/>
          <p:nvPr/>
        </p:nvSpPr>
        <p:spPr bwMode="auto">
          <a:xfrm>
            <a:off x="8796190" y="2768358"/>
            <a:ext cx="933333" cy="439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28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4834F-3918-9EEB-EEFF-37DE1BD9C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389A22-EC39-6906-2AAD-26CD3C8BF977}"/>
              </a:ext>
            </a:extLst>
          </p:cNvPr>
          <p:cNvSpPr/>
          <p:nvPr/>
        </p:nvSpPr>
        <p:spPr bwMode="auto">
          <a:xfrm>
            <a:off x="7834285" y="1334046"/>
            <a:ext cx="942858" cy="4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4AA239-8767-0778-2FCB-7AE7C2E572DD}"/>
              </a:ext>
            </a:extLst>
          </p:cNvPr>
          <p:cNvSpPr/>
          <p:nvPr/>
        </p:nvSpPr>
        <p:spPr bwMode="auto">
          <a:xfrm>
            <a:off x="7491428" y="2515461"/>
            <a:ext cx="961904" cy="4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78D9DB-3C54-FCAF-92CC-CE18E333C5D7}"/>
              </a:ext>
            </a:extLst>
          </p:cNvPr>
          <p:cNvSpPr/>
          <p:nvPr/>
        </p:nvSpPr>
        <p:spPr bwMode="auto">
          <a:xfrm>
            <a:off x="2891428" y="4811598"/>
            <a:ext cx="1095238" cy="552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27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FE386-8987-6F8A-82D7-677DD61BA3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5D487B-7C7C-38DC-D594-2350E58AD808}"/>
              </a:ext>
            </a:extLst>
          </p:cNvPr>
          <p:cNvSpPr/>
          <p:nvPr/>
        </p:nvSpPr>
        <p:spPr bwMode="auto">
          <a:xfrm>
            <a:off x="3586666" y="2535397"/>
            <a:ext cx="2133333" cy="438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892C74-4745-101B-4B49-552AF94DDD0A}"/>
              </a:ext>
            </a:extLst>
          </p:cNvPr>
          <p:cNvSpPr/>
          <p:nvPr/>
        </p:nvSpPr>
        <p:spPr bwMode="auto">
          <a:xfrm>
            <a:off x="8529523" y="2535397"/>
            <a:ext cx="2133333" cy="438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70021F-2FC3-A4F4-73E1-AE1C2960B77D}"/>
              </a:ext>
            </a:extLst>
          </p:cNvPr>
          <p:cNvSpPr/>
          <p:nvPr/>
        </p:nvSpPr>
        <p:spPr bwMode="auto">
          <a:xfrm>
            <a:off x="911424" y="3429000"/>
            <a:ext cx="4320480" cy="3300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615E639-6598-C192-9F72-C8215C6CC280}"/>
              </a:ext>
            </a:extLst>
          </p:cNvPr>
          <p:cNvSpPr/>
          <p:nvPr/>
        </p:nvSpPr>
        <p:spPr bwMode="auto">
          <a:xfrm>
            <a:off x="6096000" y="3645024"/>
            <a:ext cx="3816424" cy="308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26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955C6-E4EA-7B41-FE7D-636CB309E8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3742D2-883A-F348-4417-305A66A9C772}"/>
              </a:ext>
            </a:extLst>
          </p:cNvPr>
          <p:cNvSpPr/>
          <p:nvPr/>
        </p:nvSpPr>
        <p:spPr bwMode="auto">
          <a:xfrm>
            <a:off x="3529523" y="1191225"/>
            <a:ext cx="1219047" cy="43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7A8BF1-3D1A-345C-0E3B-FB3807AE7861}"/>
              </a:ext>
            </a:extLst>
          </p:cNvPr>
          <p:cNvSpPr/>
          <p:nvPr/>
        </p:nvSpPr>
        <p:spPr bwMode="auto">
          <a:xfrm>
            <a:off x="7862857" y="1191225"/>
            <a:ext cx="2752380" cy="43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5289F2-6E4B-94C2-A882-52A8ABDF4B2D}"/>
              </a:ext>
            </a:extLst>
          </p:cNvPr>
          <p:cNvSpPr/>
          <p:nvPr/>
        </p:nvSpPr>
        <p:spPr bwMode="auto">
          <a:xfrm>
            <a:off x="839416" y="2132856"/>
            <a:ext cx="3909154" cy="414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5D4A6AC-8DB5-7000-93E8-5BCC9A3BAA80}"/>
              </a:ext>
            </a:extLst>
          </p:cNvPr>
          <p:cNvSpPr/>
          <p:nvPr/>
        </p:nvSpPr>
        <p:spPr bwMode="auto">
          <a:xfrm>
            <a:off x="5591944" y="2348880"/>
            <a:ext cx="3384375" cy="266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07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17A40-B375-A82C-173F-F2F0C6F868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8BE2EF-0C31-C497-3B19-F8E67F5E58A9}"/>
              </a:ext>
            </a:extLst>
          </p:cNvPr>
          <p:cNvSpPr/>
          <p:nvPr/>
        </p:nvSpPr>
        <p:spPr bwMode="auto">
          <a:xfrm>
            <a:off x="1415238" y="3400670"/>
            <a:ext cx="3961904" cy="438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87E431-3AC6-0BA9-6CD1-9E2EA510DD15}"/>
              </a:ext>
            </a:extLst>
          </p:cNvPr>
          <p:cNvSpPr/>
          <p:nvPr/>
        </p:nvSpPr>
        <p:spPr bwMode="auto">
          <a:xfrm>
            <a:off x="6339047" y="3400670"/>
            <a:ext cx="4238095" cy="495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05ECC7-5C09-B95B-6936-7E686A060038}"/>
              </a:ext>
            </a:extLst>
          </p:cNvPr>
          <p:cNvSpPr/>
          <p:nvPr/>
        </p:nvSpPr>
        <p:spPr bwMode="auto">
          <a:xfrm>
            <a:off x="1415238" y="4372138"/>
            <a:ext cx="2647619" cy="42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D37879-2B85-57D7-A587-A84B220694F6}"/>
              </a:ext>
            </a:extLst>
          </p:cNvPr>
          <p:cNvSpPr/>
          <p:nvPr/>
        </p:nvSpPr>
        <p:spPr bwMode="auto">
          <a:xfrm>
            <a:off x="6339047" y="4372138"/>
            <a:ext cx="2380953" cy="42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CFCA37-5862-9FE3-3E6E-6312C0DD56A5}"/>
              </a:ext>
            </a:extLst>
          </p:cNvPr>
          <p:cNvSpPr/>
          <p:nvPr/>
        </p:nvSpPr>
        <p:spPr bwMode="auto">
          <a:xfrm>
            <a:off x="1415238" y="5372178"/>
            <a:ext cx="1323809" cy="380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45B1BE-6110-7A58-C1AA-74890F914680}"/>
              </a:ext>
            </a:extLst>
          </p:cNvPr>
          <p:cNvSpPr/>
          <p:nvPr/>
        </p:nvSpPr>
        <p:spPr bwMode="auto">
          <a:xfrm>
            <a:off x="6339047" y="5372178"/>
            <a:ext cx="1323809" cy="380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8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4EF16-82B9-5CE4-EA2A-1C6EBF73F4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486BCB-71A9-F71C-DD94-C3C91E845491}"/>
              </a:ext>
            </a:extLst>
          </p:cNvPr>
          <p:cNvSpPr/>
          <p:nvPr/>
        </p:nvSpPr>
        <p:spPr bwMode="auto">
          <a:xfrm>
            <a:off x="681904" y="2193867"/>
            <a:ext cx="5009523" cy="496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CFD787-1A05-B544-C874-3EE977CA503C}"/>
              </a:ext>
            </a:extLst>
          </p:cNvPr>
          <p:cNvSpPr/>
          <p:nvPr/>
        </p:nvSpPr>
        <p:spPr bwMode="auto">
          <a:xfrm>
            <a:off x="6177142" y="2193867"/>
            <a:ext cx="3647619" cy="496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5559BB-7403-DB37-BFF4-912CC8A0D0C1}"/>
              </a:ext>
            </a:extLst>
          </p:cNvPr>
          <p:cNvSpPr/>
          <p:nvPr/>
        </p:nvSpPr>
        <p:spPr bwMode="auto">
          <a:xfrm>
            <a:off x="681904" y="3186635"/>
            <a:ext cx="2685714" cy="400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32B927-F337-B4C1-435A-4CEC2466A203}"/>
              </a:ext>
            </a:extLst>
          </p:cNvPr>
          <p:cNvSpPr/>
          <p:nvPr/>
        </p:nvSpPr>
        <p:spPr bwMode="auto">
          <a:xfrm>
            <a:off x="6177142" y="3186635"/>
            <a:ext cx="2380952" cy="400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F880A1-E9CB-A898-AB4E-66D80186F91F}"/>
              </a:ext>
            </a:extLst>
          </p:cNvPr>
          <p:cNvSpPr/>
          <p:nvPr/>
        </p:nvSpPr>
        <p:spPr bwMode="auto">
          <a:xfrm>
            <a:off x="681904" y="4169857"/>
            <a:ext cx="1895238" cy="38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C4196F-41D4-56A0-2222-E4187C94F305}"/>
              </a:ext>
            </a:extLst>
          </p:cNvPr>
          <p:cNvSpPr/>
          <p:nvPr/>
        </p:nvSpPr>
        <p:spPr bwMode="auto">
          <a:xfrm>
            <a:off x="6177142" y="4169857"/>
            <a:ext cx="1580952" cy="38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68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